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0" r:id="rId5"/>
    <p:sldId id="258" r:id="rId6"/>
    <p:sldId id="261" r:id="rId7"/>
    <p:sldId id="265" r:id="rId8"/>
    <p:sldId id="263" r:id="rId9"/>
    <p:sldId id="266" r:id="rId10"/>
    <p:sldId id="262" r:id="rId11"/>
    <p:sldId id="267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C11056-9210-4093-B405-E2A7E2A04E5B}" v="36" dt="2025-10-13T11:21:24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346" autoAdjust="0"/>
  </p:normalViewPr>
  <p:slideViewPr>
    <p:cSldViewPr snapToGrid="0">
      <p:cViewPr varScale="1">
        <p:scale>
          <a:sx n="57" d="100"/>
          <a:sy n="57" d="100"/>
        </p:scale>
        <p:origin x="1680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luigi Trianni" userId="c98e01c80e98b298" providerId="LiveId" clId="{D25FC42B-BEAF-4760-B9C8-CD3972073191}"/>
    <pc:docChg chg="undo custSel addSld delSld modSld sldOrd">
      <pc:chgData name="Gianluigi Trianni" userId="c98e01c80e98b298" providerId="LiveId" clId="{D25FC42B-BEAF-4760-B9C8-CD3972073191}" dt="2025-10-14T06:26:36.237" v="3526" actId="20577"/>
      <pc:docMkLst>
        <pc:docMk/>
      </pc:docMkLst>
      <pc:sldChg chg="addSp modSp mod">
        <pc:chgData name="Gianluigi Trianni" userId="c98e01c80e98b298" providerId="LiveId" clId="{D25FC42B-BEAF-4760-B9C8-CD3972073191}" dt="2025-10-12T16:33:54.661" v="147" actId="1076"/>
        <pc:sldMkLst>
          <pc:docMk/>
          <pc:sldMk cId="4061626609" sldId="256"/>
        </pc:sldMkLst>
        <pc:picChg chg="add mod">
          <ac:chgData name="Gianluigi Trianni" userId="c98e01c80e98b298" providerId="LiveId" clId="{D25FC42B-BEAF-4760-B9C8-CD3972073191}" dt="2025-10-12T16:33:50.933" v="146" actId="14100"/>
          <ac:picMkLst>
            <pc:docMk/>
            <pc:sldMk cId="4061626609" sldId="256"/>
            <ac:picMk id="2" creationId="{D68A8C91-8B82-02C0-52E2-0E4632A6397D}"/>
          </ac:picMkLst>
        </pc:picChg>
        <pc:picChg chg="add mod">
          <ac:chgData name="Gianluigi Trianni" userId="c98e01c80e98b298" providerId="LiveId" clId="{D25FC42B-BEAF-4760-B9C8-CD3972073191}" dt="2025-10-12T16:33:54.661" v="147" actId="1076"/>
          <ac:picMkLst>
            <pc:docMk/>
            <pc:sldMk cId="4061626609" sldId="256"/>
            <ac:picMk id="3" creationId="{D209E700-82CF-AA49-408E-97EE8B7F12AF}"/>
          </ac:picMkLst>
        </pc:picChg>
      </pc:sldChg>
      <pc:sldChg chg="addSp delSp modSp new mod ord">
        <pc:chgData name="Gianluigi Trianni" userId="c98e01c80e98b298" providerId="LiveId" clId="{D25FC42B-BEAF-4760-B9C8-CD3972073191}" dt="2025-10-13T10:49:50.256" v="2758"/>
        <pc:sldMkLst>
          <pc:docMk/>
          <pc:sldMk cId="2158479380" sldId="257"/>
        </pc:sldMkLst>
        <pc:spChg chg="add mod">
          <ac:chgData name="Gianluigi Trianni" userId="c98e01c80e98b298" providerId="LiveId" clId="{D25FC42B-BEAF-4760-B9C8-CD3972073191}" dt="2025-10-12T17:50:54.638" v="936" actId="207"/>
          <ac:spMkLst>
            <pc:docMk/>
            <pc:sldMk cId="2158479380" sldId="257"/>
            <ac:spMk id="4" creationId="{9C431ED3-CA36-8A41-FD7D-A741D5F2A869}"/>
          </ac:spMkLst>
        </pc:spChg>
        <pc:spChg chg="add mod">
          <ac:chgData name="Gianluigi Trianni" userId="c98e01c80e98b298" providerId="LiveId" clId="{D25FC42B-BEAF-4760-B9C8-CD3972073191}" dt="2025-10-12T17:42:00.682" v="821" actId="1037"/>
          <ac:spMkLst>
            <pc:docMk/>
            <pc:sldMk cId="2158479380" sldId="257"/>
            <ac:spMk id="8" creationId="{B3127497-C583-2CBB-0048-7D0BF3B0537E}"/>
          </ac:spMkLst>
        </pc:spChg>
        <pc:spChg chg="add mod">
          <ac:chgData name="Gianluigi Trianni" userId="c98e01c80e98b298" providerId="LiveId" clId="{D25FC42B-BEAF-4760-B9C8-CD3972073191}" dt="2025-10-12T17:42:23.425" v="824" actId="14100"/>
          <ac:spMkLst>
            <pc:docMk/>
            <pc:sldMk cId="2158479380" sldId="257"/>
            <ac:spMk id="10" creationId="{935FE9BF-2C33-C4A8-70B0-6A92B5AC1B46}"/>
          </ac:spMkLst>
        </pc:spChg>
        <pc:spChg chg="add mod">
          <ac:chgData name="Gianluigi Trianni" userId="c98e01c80e98b298" providerId="LiveId" clId="{D25FC42B-BEAF-4760-B9C8-CD3972073191}" dt="2025-10-12T17:41:23.252" v="782" actId="1076"/>
          <ac:spMkLst>
            <pc:docMk/>
            <pc:sldMk cId="2158479380" sldId="257"/>
            <ac:spMk id="12" creationId="{5525F41A-4A06-8A53-22A3-1ADBD0D8BB71}"/>
          </ac:spMkLst>
        </pc:spChg>
        <pc:picChg chg="add mod">
          <ac:chgData name="Gianluigi Trianni" userId="c98e01c80e98b298" providerId="LiveId" clId="{D25FC42B-BEAF-4760-B9C8-CD3972073191}" dt="2025-10-12T17:41:01.049" v="779" actId="1076"/>
          <ac:picMkLst>
            <pc:docMk/>
            <pc:sldMk cId="2158479380" sldId="257"/>
            <ac:picMk id="3" creationId="{40620024-95C4-94FD-8409-263D34DB7C82}"/>
          </ac:picMkLst>
        </pc:picChg>
        <pc:picChg chg="add mod">
          <ac:chgData name="Gianluigi Trianni" userId="c98e01c80e98b298" providerId="LiveId" clId="{D25FC42B-BEAF-4760-B9C8-CD3972073191}" dt="2025-10-12T17:42:00.682" v="821" actId="1037"/>
          <ac:picMkLst>
            <pc:docMk/>
            <pc:sldMk cId="2158479380" sldId="257"/>
            <ac:picMk id="6" creationId="{9C92DD72-ECB0-4AE4-F488-A3B4DCD672CF}"/>
          </ac:picMkLst>
        </pc:picChg>
      </pc:sldChg>
      <pc:sldChg chg="addSp delSp modSp new mod ord">
        <pc:chgData name="Gianluigi Trianni" userId="c98e01c80e98b298" providerId="LiveId" clId="{D25FC42B-BEAF-4760-B9C8-CD3972073191}" dt="2025-10-13T10:51:09.159" v="2764"/>
        <pc:sldMkLst>
          <pc:docMk/>
          <pc:sldMk cId="3403507426" sldId="258"/>
        </pc:sldMkLst>
        <pc:spChg chg="add mod">
          <ac:chgData name="Gianluigi Trianni" userId="c98e01c80e98b298" providerId="LiveId" clId="{D25FC42B-BEAF-4760-B9C8-CD3972073191}" dt="2025-10-12T16:48:42.147" v="506" actId="1076"/>
          <ac:spMkLst>
            <pc:docMk/>
            <pc:sldMk cId="3403507426" sldId="258"/>
            <ac:spMk id="4" creationId="{15AED1ED-B153-4ECD-5F4D-831307B11C10}"/>
          </ac:spMkLst>
        </pc:spChg>
        <pc:spChg chg="add mod">
          <ac:chgData name="Gianluigi Trianni" userId="c98e01c80e98b298" providerId="LiveId" clId="{D25FC42B-BEAF-4760-B9C8-CD3972073191}" dt="2025-10-12T16:43:49.952" v="488" actId="1076"/>
          <ac:spMkLst>
            <pc:docMk/>
            <pc:sldMk cId="3403507426" sldId="258"/>
            <ac:spMk id="5" creationId="{FAECC7B5-A9CB-BF42-CF0B-96015ED7FA63}"/>
          </ac:spMkLst>
        </pc:spChg>
        <pc:spChg chg="add mod">
          <ac:chgData name="Gianluigi Trianni" userId="c98e01c80e98b298" providerId="LiveId" clId="{D25FC42B-BEAF-4760-B9C8-CD3972073191}" dt="2025-10-12T17:08:46.633" v="589" actId="114"/>
          <ac:spMkLst>
            <pc:docMk/>
            <pc:sldMk cId="3403507426" sldId="258"/>
            <ac:spMk id="6" creationId="{3A237D5E-F650-05B7-6A67-89914325AFFD}"/>
          </ac:spMkLst>
        </pc:spChg>
        <pc:picChg chg="add mod">
          <ac:chgData name="Gianluigi Trianni" userId="c98e01c80e98b298" providerId="LiveId" clId="{D25FC42B-BEAF-4760-B9C8-CD3972073191}" dt="2025-10-12T16:44:10.355" v="491" actId="14100"/>
          <ac:picMkLst>
            <pc:docMk/>
            <pc:sldMk cId="3403507426" sldId="258"/>
            <ac:picMk id="2" creationId="{3F88CB78-3424-6F91-F8B6-E62FD146B774}"/>
          </ac:picMkLst>
        </pc:picChg>
        <pc:picChg chg="add mod">
          <ac:chgData name="Gianluigi Trianni" userId="c98e01c80e98b298" providerId="LiveId" clId="{D25FC42B-BEAF-4760-B9C8-CD3972073191}" dt="2025-10-12T16:44:14.500" v="492" actId="1076"/>
          <ac:picMkLst>
            <pc:docMk/>
            <pc:sldMk cId="3403507426" sldId="258"/>
            <ac:picMk id="3" creationId="{EAFA09FD-3D51-2BFD-C84D-C8E9D6D81CBC}"/>
          </ac:picMkLst>
        </pc:picChg>
        <pc:cxnChg chg="add mod">
          <ac:chgData name="Gianluigi Trianni" userId="c98e01c80e98b298" providerId="LiveId" clId="{D25FC42B-BEAF-4760-B9C8-CD3972073191}" dt="2025-10-12T16:46:59.801" v="500" actId="14100"/>
          <ac:cxnSpMkLst>
            <pc:docMk/>
            <pc:sldMk cId="3403507426" sldId="258"/>
            <ac:cxnSpMk id="11" creationId="{B56A1006-A82D-BFC5-C175-E6C418881CD9}"/>
          </ac:cxnSpMkLst>
        </pc:cxnChg>
        <pc:cxnChg chg="add mod">
          <ac:chgData name="Gianluigi Trianni" userId="c98e01c80e98b298" providerId="LiveId" clId="{D25FC42B-BEAF-4760-B9C8-CD3972073191}" dt="2025-10-12T16:46:43.573" v="499" actId="1582"/>
          <ac:cxnSpMkLst>
            <pc:docMk/>
            <pc:sldMk cId="3403507426" sldId="258"/>
            <ac:cxnSpMk id="12" creationId="{A36CE79A-6815-232A-0E42-2851A270E64C}"/>
          </ac:cxnSpMkLst>
        </pc:cxnChg>
      </pc:sldChg>
      <pc:sldChg chg="addSp delSp modSp new mod ord">
        <pc:chgData name="Gianluigi Trianni" userId="c98e01c80e98b298" providerId="LiveId" clId="{D25FC42B-BEAF-4760-B9C8-CD3972073191}" dt="2025-10-14T06:26:36.237" v="3526" actId="20577"/>
        <pc:sldMkLst>
          <pc:docMk/>
          <pc:sldMk cId="2353985250" sldId="259"/>
        </pc:sldMkLst>
        <pc:spChg chg="add mod">
          <ac:chgData name="Gianluigi Trianni" userId="c98e01c80e98b298" providerId="LiveId" clId="{D25FC42B-BEAF-4760-B9C8-CD3972073191}" dt="2025-10-14T06:26:36.237" v="3526" actId="20577"/>
          <ac:spMkLst>
            <pc:docMk/>
            <pc:sldMk cId="2353985250" sldId="259"/>
            <ac:spMk id="5" creationId="{2CAEFE93-1344-1302-58E0-CA2251161688}"/>
          </ac:spMkLst>
        </pc:spChg>
        <pc:picChg chg="add mod">
          <ac:chgData name="Gianluigi Trianni" userId="c98e01c80e98b298" providerId="LiveId" clId="{D25FC42B-BEAF-4760-B9C8-CD3972073191}" dt="2025-10-12T18:02:28.011" v="1022" actId="14100"/>
          <ac:picMkLst>
            <pc:docMk/>
            <pc:sldMk cId="2353985250" sldId="259"/>
            <ac:picMk id="2" creationId="{73E5B5B4-A803-C2C1-96C3-8DD79F6AF6F4}"/>
          </ac:picMkLst>
        </pc:picChg>
        <pc:picChg chg="add mod">
          <ac:chgData name="Gianluigi Trianni" userId="c98e01c80e98b298" providerId="LiveId" clId="{D25FC42B-BEAF-4760-B9C8-CD3972073191}" dt="2025-10-12T17:55:19.171" v="942" actId="1076"/>
          <ac:picMkLst>
            <pc:docMk/>
            <pc:sldMk cId="2353985250" sldId="259"/>
            <ac:picMk id="3" creationId="{E7E192E9-1F6D-A7CB-0C45-8316D0C9D4A4}"/>
          </ac:picMkLst>
        </pc:picChg>
        <pc:picChg chg="add mod">
          <ac:chgData name="Gianluigi Trianni" userId="c98e01c80e98b298" providerId="LiveId" clId="{D25FC42B-BEAF-4760-B9C8-CD3972073191}" dt="2025-10-12T18:02:08.666" v="1018" actId="1037"/>
          <ac:picMkLst>
            <pc:docMk/>
            <pc:sldMk cId="2353985250" sldId="259"/>
            <ac:picMk id="11" creationId="{97FF50ED-D614-14B4-AEE1-9C959F93D005}"/>
          </ac:picMkLst>
        </pc:picChg>
      </pc:sldChg>
      <pc:sldChg chg="addSp delSp modSp new mod">
        <pc:chgData name="Gianluigi Trianni" userId="c98e01c80e98b298" providerId="LiveId" clId="{D25FC42B-BEAF-4760-B9C8-CD3972073191}" dt="2025-10-13T08:18:44.812" v="1576" actId="1076"/>
        <pc:sldMkLst>
          <pc:docMk/>
          <pc:sldMk cId="743056894" sldId="260"/>
        </pc:sldMkLst>
        <pc:spChg chg="add del mod">
          <ac:chgData name="Gianluigi Trianni" userId="c98e01c80e98b298" providerId="LiveId" clId="{D25FC42B-BEAF-4760-B9C8-CD3972073191}" dt="2025-10-13T07:37:17.174" v="1284" actId="478"/>
          <ac:spMkLst>
            <pc:docMk/>
            <pc:sldMk cId="743056894" sldId="260"/>
            <ac:spMk id="2" creationId="{01439DBB-D982-7D40-81BC-F3F60AE016FE}"/>
          </ac:spMkLst>
        </pc:spChg>
        <pc:spChg chg="add mod">
          <ac:chgData name="Gianluigi Trianni" userId="c98e01c80e98b298" providerId="LiveId" clId="{D25FC42B-BEAF-4760-B9C8-CD3972073191}" dt="2025-10-13T08:18:44.812" v="1576" actId="1076"/>
          <ac:spMkLst>
            <pc:docMk/>
            <pc:sldMk cId="743056894" sldId="260"/>
            <ac:spMk id="3" creationId="{959AF9ED-7252-1836-BF35-D017F17A40BA}"/>
          </ac:spMkLst>
        </pc:spChg>
        <pc:picChg chg="add del mod">
          <ac:chgData name="Gianluigi Trianni" userId="c98e01c80e98b298" providerId="LiveId" clId="{D25FC42B-BEAF-4760-B9C8-CD3972073191}" dt="2025-10-13T07:53:22.329" v="1415" actId="478"/>
          <ac:picMkLst>
            <pc:docMk/>
            <pc:sldMk cId="743056894" sldId="260"/>
            <ac:picMk id="5" creationId="{F77C3849-D72B-70BB-AF3D-1875759087B8}"/>
          </ac:picMkLst>
        </pc:picChg>
        <pc:picChg chg="add del mod">
          <ac:chgData name="Gianluigi Trianni" userId="c98e01c80e98b298" providerId="LiveId" clId="{D25FC42B-BEAF-4760-B9C8-CD3972073191}" dt="2025-10-13T07:53:42.316" v="1418" actId="478"/>
          <ac:picMkLst>
            <pc:docMk/>
            <pc:sldMk cId="743056894" sldId="260"/>
            <ac:picMk id="7" creationId="{ADBAE178-B6D6-D035-2CA7-D89EE814B745}"/>
          </ac:picMkLst>
        </pc:picChg>
        <pc:picChg chg="add del">
          <ac:chgData name="Gianluigi Trianni" userId="c98e01c80e98b298" providerId="LiveId" clId="{D25FC42B-BEAF-4760-B9C8-CD3972073191}" dt="2025-10-13T07:54:37.227" v="1423" actId="478"/>
          <ac:picMkLst>
            <pc:docMk/>
            <pc:sldMk cId="743056894" sldId="260"/>
            <ac:picMk id="9" creationId="{DF94C5F7-DF88-04DC-C179-95D75045E5E7}"/>
          </ac:picMkLst>
        </pc:picChg>
        <pc:picChg chg="add del">
          <ac:chgData name="Gianluigi Trianni" userId="c98e01c80e98b298" providerId="LiveId" clId="{D25FC42B-BEAF-4760-B9C8-CD3972073191}" dt="2025-10-13T07:54:19.699" v="1422" actId="478"/>
          <ac:picMkLst>
            <pc:docMk/>
            <pc:sldMk cId="743056894" sldId="260"/>
            <ac:picMk id="11" creationId="{16B79808-E49B-A9AB-841A-DC124393291C}"/>
          </ac:picMkLst>
        </pc:picChg>
        <pc:picChg chg="add mod ord">
          <ac:chgData name="Gianluigi Trianni" userId="c98e01c80e98b298" providerId="LiveId" clId="{D25FC42B-BEAF-4760-B9C8-CD3972073191}" dt="2025-10-13T08:18:18.561" v="1574" actId="1076"/>
          <ac:picMkLst>
            <pc:docMk/>
            <pc:sldMk cId="743056894" sldId="260"/>
            <ac:picMk id="13" creationId="{7DB6440C-F2C0-B445-D0CD-3E7B7E23BC36}"/>
          </ac:picMkLst>
        </pc:picChg>
        <pc:picChg chg="add mod">
          <ac:chgData name="Gianluigi Trianni" userId="c98e01c80e98b298" providerId="LiveId" clId="{D25FC42B-BEAF-4760-B9C8-CD3972073191}" dt="2025-10-13T08:18:15.582" v="1573" actId="1076"/>
          <ac:picMkLst>
            <pc:docMk/>
            <pc:sldMk cId="743056894" sldId="260"/>
            <ac:picMk id="15" creationId="{F5D77AE3-761F-F7E4-2C57-343A7388ACD7}"/>
          </ac:picMkLst>
        </pc:picChg>
        <pc:picChg chg="add mod">
          <ac:chgData name="Gianluigi Trianni" userId="c98e01c80e98b298" providerId="LiveId" clId="{D25FC42B-BEAF-4760-B9C8-CD3972073191}" dt="2025-10-13T08:11:51.653" v="1535" actId="1036"/>
          <ac:picMkLst>
            <pc:docMk/>
            <pc:sldMk cId="743056894" sldId="260"/>
            <ac:picMk id="17" creationId="{D49DA6FD-F0D8-F40F-8676-AFC843E1CA32}"/>
          </ac:picMkLst>
        </pc:picChg>
        <pc:picChg chg="add mod">
          <ac:chgData name="Gianluigi Trianni" userId="c98e01c80e98b298" providerId="LiveId" clId="{D25FC42B-BEAF-4760-B9C8-CD3972073191}" dt="2025-10-13T08:11:51.653" v="1535" actId="1036"/>
          <ac:picMkLst>
            <pc:docMk/>
            <pc:sldMk cId="743056894" sldId="260"/>
            <ac:picMk id="19" creationId="{7183EC35-7AF0-9D45-0A0A-279B837D6685}"/>
          </ac:picMkLst>
        </pc:picChg>
        <pc:picChg chg="add mod">
          <ac:chgData name="Gianluigi Trianni" userId="c98e01c80e98b298" providerId="LiveId" clId="{D25FC42B-BEAF-4760-B9C8-CD3972073191}" dt="2025-10-13T08:11:39.229" v="1530" actId="1076"/>
          <ac:picMkLst>
            <pc:docMk/>
            <pc:sldMk cId="743056894" sldId="260"/>
            <ac:picMk id="20" creationId="{AF7CDD5A-47BB-29D7-56A5-CEFD2471B5D0}"/>
          </ac:picMkLst>
        </pc:picChg>
        <pc:picChg chg="add del mod">
          <ac:chgData name="Gianluigi Trianni" userId="c98e01c80e98b298" providerId="LiveId" clId="{D25FC42B-BEAF-4760-B9C8-CD3972073191}" dt="2025-10-13T08:16:52.290" v="1562" actId="478"/>
          <ac:picMkLst>
            <pc:docMk/>
            <pc:sldMk cId="743056894" sldId="260"/>
            <ac:picMk id="22" creationId="{048E2B57-D661-7EFA-2F6B-75EB15FD338A}"/>
          </ac:picMkLst>
        </pc:picChg>
        <pc:picChg chg="add del mod">
          <ac:chgData name="Gianluigi Trianni" userId="c98e01c80e98b298" providerId="LiveId" clId="{D25FC42B-BEAF-4760-B9C8-CD3972073191}" dt="2025-10-13T08:02:06.668" v="1466" actId="478"/>
          <ac:picMkLst>
            <pc:docMk/>
            <pc:sldMk cId="743056894" sldId="260"/>
            <ac:picMk id="24" creationId="{F8368470-DA31-D898-A07E-DAE9FCB4DA9D}"/>
          </ac:picMkLst>
        </pc:picChg>
        <pc:picChg chg="add mod">
          <ac:chgData name="Gianluigi Trianni" userId="c98e01c80e98b298" providerId="LiveId" clId="{D25FC42B-BEAF-4760-B9C8-CD3972073191}" dt="2025-10-13T08:17:16.690" v="1567" actId="14100"/>
          <ac:picMkLst>
            <pc:docMk/>
            <pc:sldMk cId="743056894" sldId="260"/>
            <ac:picMk id="26" creationId="{B2DCC87B-4E61-3176-4E57-CE3069992ECB}"/>
          </ac:picMkLst>
        </pc:picChg>
        <pc:picChg chg="add mod">
          <ac:chgData name="Gianluigi Trianni" userId="c98e01c80e98b298" providerId="LiveId" clId="{D25FC42B-BEAF-4760-B9C8-CD3972073191}" dt="2025-10-13T08:17:26.178" v="1569" actId="1076"/>
          <ac:picMkLst>
            <pc:docMk/>
            <pc:sldMk cId="743056894" sldId="260"/>
            <ac:picMk id="28" creationId="{0E2CA33E-7318-91B9-2BF5-6B8E357CFB9E}"/>
          </ac:picMkLst>
        </pc:picChg>
        <pc:picChg chg="add mod">
          <ac:chgData name="Gianluigi Trianni" userId="c98e01c80e98b298" providerId="LiveId" clId="{D25FC42B-BEAF-4760-B9C8-CD3972073191}" dt="2025-10-13T08:18:26.846" v="1575" actId="14100"/>
          <ac:picMkLst>
            <pc:docMk/>
            <pc:sldMk cId="743056894" sldId="260"/>
            <ac:picMk id="30" creationId="{FB0BB4CA-4DC9-8900-F044-7ABBD0C0CED5}"/>
          </ac:picMkLst>
        </pc:picChg>
      </pc:sldChg>
      <pc:sldChg chg="addSp delSp modSp new mod ord">
        <pc:chgData name="Gianluigi Trianni" userId="c98e01c80e98b298" providerId="LiveId" clId="{D25FC42B-BEAF-4760-B9C8-CD3972073191}" dt="2025-10-13T10:56:17.317" v="3003" actId="20577"/>
        <pc:sldMkLst>
          <pc:docMk/>
          <pc:sldMk cId="2994186508" sldId="261"/>
        </pc:sldMkLst>
        <pc:spChg chg="add del mod">
          <ac:chgData name="Gianluigi Trianni" userId="c98e01c80e98b298" providerId="LiveId" clId="{D25FC42B-BEAF-4760-B9C8-CD3972073191}" dt="2025-10-13T08:25:42.318" v="1581" actId="478"/>
          <ac:spMkLst>
            <pc:docMk/>
            <pc:sldMk cId="2994186508" sldId="261"/>
            <ac:spMk id="2" creationId="{C6BAEFBC-F81D-B41E-56E3-149D4DD8FDD6}"/>
          </ac:spMkLst>
        </pc:spChg>
        <pc:spChg chg="add mod">
          <ac:chgData name="Gianluigi Trianni" userId="c98e01c80e98b298" providerId="LiveId" clId="{D25FC42B-BEAF-4760-B9C8-CD3972073191}" dt="2025-10-13T10:56:17.317" v="3003" actId="20577"/>
          <ac:spMkLst>
            <pc:docMk/>
            <pc:sldMk cId="2994186508" sldId="261"/>
            <ac:spMk id="12" creationId="{92ADDE0A-7FB2-5C2F-74D4-C04606240BD7}"/>
          </ac:spMkLst>
        </pc:spChg>
        <pc:picChg chg="add mod">
          <ac:chgData name="Gianluigi Trianni" userId="c98e01c80e98b298" providerId="LiveId" clId="{D25FC42B-BEAF-4760-B9C8-CD3972073191}" dt="2025-10-13T09:13:02.398" v="1832" actId="1038"/>
          <ac:picMkLst>
            <pc:docMk/>
            <pc:sldMk cId="2994186508" sldId="261"/>
            <ac:picMk id="3" creationId="{E0EABC50-1C96-0B2E-3FB2-345BA4BF3902}"/>
          </ac:picMkLst>
        </pc:picChg>
        <pc:picChg chg="add mod">
          <ac:chgData name="Gianluigi Trianni" userId="c98e01c80e98b298" providerId="LiveId" clId="{D25FC42B-BEAF-4760-B9C8-CD3972073191}" dt="2025-10-13T09:06:18.911" v="1780" actId="14100"/>
          <ac:picMkLst>
            <pc:docMk/>
            <pc:sldMk cId="2994186508" sldId="261"/>
            <ac:picMk id="4" creationId="{C4259680-76A9-C5FB-5736-D3F9DADEA00A}"/>
          </ac:picMkLst>
        </pc:picChg>
        <pc:picChg chg="add mod">
          <ac:chgData name="Gianluigi Trianni" userId="c98e01c80e98b298" providerId="LiveId" clId="{D25FC42B-BEAF-4760-B9C8-CD3972073191}" dt="2025-10-13T09:00:29.396" v="1756" actId="1076"/>
          <ac:picMkLst>
            <pc:docMk/>
            <pc:sldMk cId="2994186508" sldId="261"/>
            <ac:picMk id="5" creationId="{B7E612EB-5255-8707-C6A3-5E72BED0A031}"/>
          </ac:picMkLst>
        </pc:picChg>
        <pc:picChg chg="add del mod">
          <ac:chgData name="Gianluigi Trianni" userId="c98e01c80e98b298" providerId="LiveId" clId="{D25FC42B-BEAF-4760-B9C8-CD3972073191}" dt="2025-10-13T08:31:45.798" v="1593" actId="478"/>
          <ac:picMkLst>
            <pc:docMk/>
            <pc:sldMk cId="2994186508" sldId="261"/>
            <ac:picMk id="7" creationId="{661A9B5D-E07F-F4FD-5A98-77FC862E5273}"/>
          </ac:picMkLst>
        </pc:picChg>
        <pc:picChg chg="add mod">
          <ac:chgData name="Gianluigi Trianni" userId="c98e01c80e98b298" providerId="LiveId" clId="{D25FC42B-BEAF-4760-B9C8-CD3972073191}" dt="2025-10-13T09:12:52.247" v="1791" actId="1076"/>
          <ac:picMkLst>
            <pc:docMk/>
            <pc:sldMk cId="2994186508" sldId="261"/>
            <ac:picMk id="7" creationId="{ADF0AAF8-3D66-0859-AE4B-90A01C415E90}"/>
          </ac:picMkLst>
        </pc:picChg>
        <pc:picChg chg="add del mod">
          <ac:chgData name="Gianluigi Trianni" userId="c98e01c80e98b298" providerId="LiveId" clId="{D25FC42B-BEAF-4760-B9C8-CD3972073191}" dt="2025-10-13T08:53:22.154" v="1611" actId="478"/>
          <ac:picMkLst>
            <pc:docMk/>
            <pc:sldMk cId="2994186508" sldId="261"/>
            <ac:picMk id="9" creationId="{D554320D-DD5A-C1E8-98E5-EE1107C38DF4}"/>
          </ac:picMkLst>
        </pc:picChg>
        <pc:picChg chg="add del mod">
          <ac:chgData name="Gianluigi Trianni" userId="c98e01c80e98b298" providerId="LiveId" clId="{D25FC42B-BEAF-4760-B9C8-CD3972073191}" dt="2025-10-13T09:11:26.845" v="1782" actId="478"/>
          <ac:picMkLst>
            <pc:docMk/>
            <pc:sldMk cId="2994186508" sldId="261"/>
            <ac:picMk id="11" creationId="{D65858FF-1692-11B8-9FF1-4F5DCD08EA72}"/>
          </ac:picMkLst>
        </pc:picChg>
      </pc:sldChg>
      <pc:sldChg chg="addSp delSp modSp new mod ord">
        <pc:chgData name="Gianluigi Trianni" userId="c98e01c80e98b298" providerId="LiveId" clId="{D25FC42B-BEAF-4760-B9C8-CD3972073191}" dt="2025-10-13T10:54:11.112" v="2991" actId="6549"/>
        <pc:sldMkLst>
          <pc:docMk/>
          <pc:sldMk cId="94911946" sldId="262"/>
        </pc:sldMkLst>
        <pc:spChg chg="add del mod">
          <ac:chgData name="Gianluigi Trianni" userId="c98e01c80e98b298" providerId="LiveId" clId="{D25FC42B-BEAF-4760-B9C8-CD3972073191}" dt="2025-10-13T06:49:39.178" v="1146" actId="478"/>
          <ac:spMkLst>
            <pc:docMk/>
            <pc:sldMk cId="94911946" sldId="262"/>
            <ac:spMk id="2" creationId="{37B6647B-61C7-EE6A-96BE-0E4FE7115939}"/>
          </ac:spMkLst>
        </pc:spChg>
        <pc:spChg chg="add mod">
          <ac:chgData name="Gianluigi Trianni" userId="c98e01c80e98b298" providerId="LiveId" clId="{D25FC42B-BEAF-4760-B9C8-CD3972073191}" dt="2025-10-13T10:54:11.112" v="2991" actId="6549"/>
          <ac:spMkLst>
            <pc:docMk/>
            <pc:sldMk cId="94911946" sldId="262"/>
            <ac:spMk id="3" creationId="{A39E0FFC-5EC1-446B-443A-9827FB4EC293}"/>
          </ac:spMkLst>
        </pc:spChg>
        <pc:picChg chg="add mod">
          <ac:chgData name="Gianluigi Trianni" userId="c98e01c80e98b298" providerId="LiveId" clId="{D25FC42B-BEAF-4760-B9C8-CD3972073191}" dt="2025-10-13T07:02:09.780" v="1247" actId="1076"/>
          <ac:picMkLst>
            <pc:docMk/>
            <pc:sldMk cId="94911946" sldId="262"/>
            <ac:picMk id="4" creationId="{409C0713-7D0D-9380-08A6-90C7C37B887C}"/>
          </ac:picMkLst>
        </pc:picChg>
        <pc:picChg chg="add mod">
          <ac:chgData name="Gianluigi Trianni" userId="c98e01c80e98b298" providerId="LiveId" clId="{D25FC42B-BEAF-4760-B9C8-CD3972073191}" dt="2025-10-13T06:54:52.657" v="1199" actId="14100"/>
          <ac:picMkLst>
            <pc:docMk/>
            <pc:sldMk cId="94911946" sldId="262"/>
            <ac:picMk id="5" creationId="{B0B3BEC6-4C21-E1AD-74C7-58B3CC3F2B16}"/>
          </ac:picMkLst>
        </pc:picChg>
        <pc:picChg chg="add del mod">
          <ac:chgData name="Gianluigi Trianni" userId="c98e01c80e98b298" providerId="LiveId" clId="{D25FC42B-BEAF-4760-B9C8-CD3972073191}" dt="2025-10-13T07:03:46.724" v="1250" actId="478"/>
          <ac:picMkLst>
            <pc:docMk/>
            <pc:sldMk cId="94911946" sldId="262"/>
            <ac:picMk id="7" creationId="{2B754BB5-E675-1041-91FD-D4BF52EDD0AE}"/>
          </ac:picMkLst>
        </pc:picChg>
        <pc:picChg chg="add mod">
          <ac:chgData name="Gianluigi Trianni" userId="c98e01c80e98b298" providerId="LiveId" clId="{D25FC42B-BEAF-4760-B9C8-CD3972073191}" dt="2025-10-13T07:03:56.886" v="1253" actId="14100"/>
          <ac:picMkLst>
            <pc:docMk/>
            <pc:sldMk cId="94911946" sldId="262"/>
            <ac:picMk id="9" creationId="{28413CDF-68DE-D160-AAA9-76FAFC25C8CB}"/>
          </ac:picMkLst>
        </pc:picChg>
        <pc:picChg chg="add mod">
          <ac:chgData name="Gianluigi Trianni" userId="c98e01c80e98b298" providerId="LiveId" clId="{D25FC42B-BEAF-4760-B9C8-CD3972073191}" dt="2025-10-13T07:07:22.298" v="1258" actId="1076"/>
          <ac:picMkLst>
            <pc:docMk/>
            <pc:sldMk cId="94911946" sldId="262"/>
            <ac:picMk id="11" creationId="{128F3702-FD00-4517-4001-C5B87D1DA6A5}"/>
          </ac:picMkLst>
        </pc:picChg>
      </pc:sldChg>
      <pc:sldChg chg="addSp delSp modSp new mod ord">
        <pc:chgData name="Gianluigi Trianni" userId="c98e01c80e98b298" providerId="LiveId" clId="{D25FC42B-BEAF-4760-B9C8-CD3972073191}" dt="2025-10-13T11:27:11.146" v="3519"/>
        <pc:sldMkLst>
          <pc:docMk/>
          <pc:sldMk cId="3246902406" sldId="263"/>
        </pc:sldMkLst>
        <pc:spChg chg="add del mod">
          <ac:chgData name="Gianluigi Trianni" userId="c98e01c80e98b298" providerId="LiveId" clId="{D25FC42B-BEAF-4760-B9C8-CD3972073191}" dt="2025-10-13T10:01:58.162" v="2631" actId="478"/>
          <ac:spMkLst>
            <pc:docMk/>
            <pc:sldMk cId="3246902406" sldId="263"/>
            <ac:spMk id="2" creationId="{BD5C07D8-FADE-9B11-DDD0-4E5A0F332B93}"/>
          </ac:spMkLst>
        </pc:spChg>
        <pc:spChg chg="add mod">
          <ac:chgData name="Gianluigi Trianni" userId="c98e01c80e98b298" providerId="LiveId" clId="{D25FC42B-BEAF-4760-B9C8-CD3972073191}" dt="2025-10-13T10:01:54.719" v="2630" actId="20577"/>
          <ac:spMkLst>
            <pc:docMk/>
            <pc:sldMk cId="3246902406" sldId="263"/>
            <ac:spMk id="3" creationId="{BDB1A054-AA65-3853-5841-C132F7E27C77}"/>
          </ac:spMkLst>
        </pc:spChg>
        <pc:spChg chg="add mod">
          <ac:chgData name="Gianluigi Trianni" userId="c98e01c80e98b298" providerId="LiveId" clId="{D25FC42B-BEAF-4760-B9C8-CD3972073191}" dt="2025-10-13T11:22:51.505" v="3388" actId="1076"/>
          <ac:spMkLst>
            <pc:docMk/>
            <pc:sldMk cId="3246902406" sldId="263"/>
            <ac:spMk id="4" creationId="{829D2E7E-3C31-44A2-02E9-E7D97E56CA25}"/>
          </ac:spMkLst>
        </pc:spChg>
        <pc:spChg chg="add mod">
          <ac:chgData name="Gianluigi Trianni" userId="c98e01c80e98b298" providerId="LiveId" clId="{D25FC42B-BEAF-4760-B9C8-CD3972073191}" dt="2025-10-13T11:21:41.974" v="3365" actId="20577"/>
          <ac:spMkLst>
            <pc:docMk/>
            <pc:sldMk cId="3246902406" sldId="263"/>
            <ac:spMk id="6" creationId="{57508724-35C2-1702-CC6D-467FD5748C6E}"/>
          </ac:spMkLst>
        </pc:spChg>
        <pc:spChg chg="add mod">
          <ac:chgData name="Gianluigi Trianni" userId="c98e01c80e98b298" providerId="LiveId" clId="{D25FC42B-BEAF-4760-B9C8-CD3972073191}" dt="2025-10-13T11:26:24.351" v="3517" actId="1076"/>
          <ac:spMkLst>
            <pc:docMk/>
            <pc:sldMk cId="3246902406" sldId="263"/>
            <ac:spMk id="8" creationId="{A46BEA47-C1CF-B227-E44A-6AAD9DD71B2C}"/>
          </ac:spMkLst>
        </pc:spChg>
        <pc:picChg chg="add del">
          <ac:chgData name="Gianluigi Trianni" userId="c98e01c80e98b298" providerId="LiveId" clId="{D25FC42B-BEAF-4760-B9C8-CD3972073191}" dt="2025-10-13T08:39:07.640" v="1598" actId="22"/>
          <ac:picMkLst>
            <pc:docMk/>
            <pc:sldMk cId="3246902406" sldId="263"/>
            <ac:picMk id="4" creationId="{1587DCA7-F7A4-F6D0-842A-E8483500FE8C}"/>
          </ac:picMkLst>
        </pc:picChg>
        <pc:picChg chg="add mod">
          <ac:chgData name="Gianluigi Trianni" userId="c98e01c80e98b298" providerId="LiveId" clId="{D25FC42B-BEAF-4760-B9C8-CD3972073191}" dt="2025-10-13T11:21:54.246" v="3368" actId="14100"/>
          <ac:picMkLst>
            <pc:docMk/>
            <pc:sldMk cId="3246902406" sldId="263"/>
            <ac:picMk id="5" creationId="{25216FE2-186B-0833-225A-EC4E994EB5B2}"/>
          </ac:picMkLst>
        </pc:picChg>
        <pc:picChg chg="add mod">
          <ac:chgData name="Gianluigi Trianni" userId="c98e01c80e98b298" providerId="LiveId" clId="{D25FC42B-BEAF-4760-B9C8-CD3972073191}" dt="2025-10-13T11:21:24.013" v="3320"/>
          <ac:picMkLst>
            <pc:docMk/>
            <pc:sldMk cId="3246902406" sldId="263"/>
            <ac:picMk id="7" creationId="{D0608B86-D814-49EB-AEB3-191709EFFDBD}"/>
          </ac:picMkLst>
        </pc:picChg>
      </pc:sldChg>
      <pc:sldChg chg="addSp modSp new del mod ord">
        <pc:chgData name="Gianluigi Trianni" userId="c98e01c80e98b298" providerId="LiveId" clId="{D25FC42B-BEAF-4760-B9C8-CD3972073191}" dt="2025-10-13T12:58:40.664" v="3522" actId="47"/>
        <pc:sldMkLst>
          <pc:docMk/>
          <pc:sldMk cId="1982838523" sldId="264"/>
        </pc:sldMkLst>
        <pc:spChg chg="add mod">
          <ac:chgData name="Gianluigi Trianni" userId="c98e01c80e98b298" providerId="LiveId" clId="{D25FC42B-BEAF-4760-B9C8-CD3972073191}" dt="2025-10-13T06:21:01.499" v="1139" actId="20577"/>
          <ac:spMkLst>
            <pc:docMk/>
            <pc:sldMk cId="1982838523" sldId="264"/>
            <ac:spMk id="2" creationId="{05D4D356-11A6-B0C9-8437-8BE4EB4B4B11}"/>
          </ac:spMkLst>
        </pc:spChg>
      </pc:sldChg>
      <pc:sldChg chg="addSp delSp modSp add mod ord">
        <pc:chgData name="Gianluigi Trianni" userId="c98e01c80e98b298" providerId="LiveId" clId="{D25FC42B-BEAF-4760-B9C8-CD3972073191}" dt="2025-10-13T10:57:24.573" v="3008" actId="207"/>
        <pc:sldMkLst>
          <pc:docMk/>
          <pc:sldMk cId="4055050980" sldId="265"/>
        </pc:sldMkLst>
        <pc:spChg chg="add mod">
          <ac:chgData name="Gianluigi Trianni" userId="c98e01c80e98b298" providerId="LiveId" clId="{D25FC42B-BEAF-4760-B9C8-CD3972073191}" dt="2025-10-13T10:01:03.703" v="2629" actId="20577"/>
          <ac:spMkLst>
            <pc:docMk/>
            <pc:sldMk cId="4055050980" sldId="265"/>
            <ac:spMk id="2" creationId="{E2AB650E-6937-170F-4B28-C4AC87AFB36A}"/>
          </ac:spMkLst>
        </pc:spChg>
        <pc:spChg chg="add mod">
          <ac:chgData name="Gianluigi Trianni" userId="c98e01c80e98b298" providerId="LiveId" clId="{D25FC42B-BEAF-4760-B9C8-CD3972073191}" dt="2025-10-13T10:57:24.573" v="3008" actId="207"/>
          <ac:spMkLst>
            <pc:docMk/>
            <pc:sldMk cId="4055050980" sldId="265"/>
            <ac:spMk id="8" creationId="{F5BF9DC4-7E13-3574-B0FA-DA8B4D48303C}"/>
          </ac:spMkLst>
        </pc:spChg>
        <pc:spChg chg="mod ord">
          <ac:chgData name="Gianluigi Trianni" userId="c98e01c80e98b298" providerId="LiveId" clId="{D25FC42B-BEAF-4760-B9C8-CD3972073191}" dt="2025-10-13T09:17:04.852" v="1863" actId="6549"/>
          <ac:spMkLst>
            <pc:docMk/>
            <pc:sldMk cId="4055050980" sldId="265"/>
            <ac:spMk id="12" creationId="{3EEED869-3B29-AE12-D6EA-CD9571463D9D}"/>
          </ac:spMkLst>
        </pc:spChg>
        <pc:picChg chg="del">
          <ac:chgData name="Gianluigi Trianni" userId="c98e01c80e98b298" providerId="LiveId" clId="{D25FC42B-BEAF-4760-B9C8-CD3972073191}" dt="2025-10-13T09:16:44.725" v="1859" actId="478"/>
          <ac:picMkLst>
            <pc:docMk/>
            <pc:sldMk cId="4055050980" sldId="265"/>
            <ac:picMk id="3" creationId="{53904D46-9CD3-4C72-A513-DA93D7D77930}"/>
          </ac:picMkLst>
        </pc:picChg>
        <pc:picChg chg="mod">
          <ac:chgData name="Gianluigi Trianni" userId="c98e01c80e98b298" providerId="LiveId" clId="{D25FC42B-BEAF-4760-B9C8-CD3972073191}" dt="2025-10-13T09:21:48.993" v="1952" actId="14100"/>
          <ac:picMkLst>
            <pc:docMk/>
            <pc:sldMk cId="4055050980" sldId="265"/>
            <ac:picMk id="4" creationId="{9DFED2A6-2C20-1ADA-DE16-3D5340AF3941}"/>
          </ac:picMkLst>
        </pc:picChg>
        <pc:picChg chg="del">
          <ac:chgData name="Gianluigi Trianni" userId="c98e01c80e98b298" providerId="LiveId" clId="{D25FC42B-BEAF-4760-B9C8-CD3972073191}" dt="2025-10-13T09:16:48.065" v="1860" actId="478"/>
          <ac:picMkLst>
            <pc:docMk/>
            <pc:sldMk cId="4055050980" sldId="265"/>
            <ac:picMk id="7" creationId="{59FAFBDA-1149-9B5B-475D-B060161439BA}"/>
          </ac:picMkLst>
        </pc:picChg>
      </pc:sldChg>
      <pc:sldChg chg="modSp add mod ord">
        <pc:chgData name="Gianluigi Trianni" userId="c98e01c80e98b298" providerId="LiveId" clId="{D25FC42B-BEAF-4760-B9C8-CD3972073191}" dt="2025-10-13T11:28:24.354" v="3521" actId="255"/>
        <pc:sldMkLst>
          <pc:docMk/>
          <pc:sldMk cId="824557909" sldId="266"/>
        </pc:sldMkLst>
        <pc:spChg chg="mod">
          <ac:chgData name="Gianluigi Trianni" userId="c98e01c80e98b298" providerId="LiveId" clId="{D25FC42B-BEAF-4760-B9C8-CD3972073191}" dt="2025-10-13T10:05:06.854" v="2722" actId="20577"/>
          <ac:spMkLst>
            <pc:docMk/>
            <pc:sldMk cId="824557909" sldId="266"/>
            <ac:spMk id="2" creationId="{B9B80B27-967C-06FF-342F-8D13759D9C73}"/>
          </ac:spMkLst>
        </pc:spChg>
        <pc:spChg chg="mod">
          <ac:chgData name="Gianluigi Trianni" userId="c98e01c80e98b298" providerId="LiveId" clId="{D25FC42B-BEAF-4760-B9C8-CD3972073191}" dt="2025-10-13T11:28:24.354" v="3521" actId="255"/>
          <ac:spMkLst>
            <pc:docMk/>
            <pc:sldMk cId="824557909" sldId="266"/>
            <ac:spMk id="8" creationId="{E89F616A-7C1C-141D-2E03-019B234E8759}"/>
          </ac:spMkLst>
        </pc:spChg>
      </pc:sldChg>
      <pc:sldChg chg="addSp modSp add mod">
        <pc:chgData name="Gianluigi Trianni" userId="c98e01c80e98b298" providerId="LiveId" clId="{D25FC42B-BEAF-4760-B9C8-CD3972073191}" dt="2025-10-13T11:00:17.752" v="3052" actId="14100"/>
        <pc:sldMkLst>
          <pc:docMk/>
          <pc:sldMk cId="3958227837" sldId="267"/>
        </pc:sldMkLst>
        <pc:spChg chg="add mod">
          <ac:chgData name="Gianluigi Trianni" userId="c98e01c80e98b298" providerId="LiveId" clId="{D25FC42B-BEAF-4760-B9C8-CD3972073191}" dt="2025-10-13T11:00:12.483" v="3051" actId="1076"/>
          <ac:spMkLst>
            <pc:docMk/>
            <pc:sldMk cId="3958227837" sldId="267"/>
            <ac:spMk id="4" creationId="{6242794A-7AFC-CFA9-56F6-B6302D40B24D}"/>
          </ac:spMkLst>
        </pc:spChg>
        <pc:picChg chg="mod">
          <ac:chgData name="Gianluigi Trianni" userId="c98e01c80e98b298" providerId="LiveId" clId="{D25FC42B-BEAF-4760-B9C8-CD3972073191}" dt="2025-10-13T11:00:17.752" v="3052" actId="14100"/>
          <ac:picMkLst>
            <pc:docMk/>
            <pc:sldMk cId="3958227837" sldId="267"/>
            <ac:picMk id="3" creationId="{33782DD6-338D-EFD0-A235-351F768A3B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833EA-E378-4BE3-AA1A-4917A00DF8A9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E348C-D038-4FC9-AC86-3ED8738B27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2365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0615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89AD-6A2A-439F-0209-E836F7AFD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5230227-0BC7-4294-4399-4851C9BE0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FF30DF0-1CBD-B33D-C3C3-0BC0509C9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BE47C4-93B6-B025-52F6-863031E5C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796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2139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26AC2-812C-62D3-DE51-FC9C46D64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25A412A-4792-B57E-6EDB-3DD204E53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FDE9829-09F8-BA85-C4B0-8A0EBABEE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058019-FD91-C90B-938D-89084E7C0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915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161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E348C-D038-4FC9-AC86-3ED8738B2789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132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37957C-6D98-10A2-A893-E6F726426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55B80F-EDF7-580E-37B4-3F792A7FF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C02402-BDE6-1754-22F6-D41F7EC73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A8675D-8348-3EF1-FEED-275B15FB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861BBF-4787-9C76-6E30-DBA9224F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14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4EDCB7-78CC-B3EB-B955-858DECCC4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9E4BC5-D139-C1A4-6C42-494F88862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B23FC8-02FD-BD63-D445-88A1653B8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7E04D3-3168-CCB9-E48E-8E3B2D96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9C0673-4FBE-2B9D-1006-24246DC7B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2041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8DB32-F679-AB37-28F2-1F57C3532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F2A10C3-5446-3140-BA69-9FAEBC746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42B5BC-398A-E032-7EAF-F8325D907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246EBA-F0F6-5460-BF39-1847EE8C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497ABF-6122-2F69-29B2-14FEDB988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32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46BD48-DABE-FACD-ECBC-9D7D8C2E6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E0997B-56DA-BED7-F353-0D508F992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74462D-11F4-0F98-FF4D-78F3FF3D4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EF084E-FCB5-3943-A9B9-5F2BAA603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D83921-B3C5-C5A8-DE55-A51F12C3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A6AC50F-C0ED-AC0E-1C49-05DE10C7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60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6B30CC-A44F-5B36-CF52-76BFEB1E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E99F70-8171-FB41-9350-1BD633A53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0F17F0-D8C6-FB29-1A80-C5CCCE2FC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22B592B-598A-E61F-AB0A-29B7EE438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7FC9A60-76AF-C87D-24FA-B08B301712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CB811C1-5B33-42A7-106C-8BDF6AE25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4ADE535-3C99-26A6-160D-B7F90FE3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4E851B2-FA92-E3F3-2954-A4DAD68E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36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12B108-46B7-0E20-41E7-107A6241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99381BF-1B8E-1F11-E2A9-0A95754D4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77F635B-E89A-B730-AC13-2669A3BC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439967-CE84-E04A-A660-C188C1B5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31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0C41656-0878-C5D6-DB25-89C15E2F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221DE48-6AFA-DE86-E736-A2A8BA682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BAA056-3170-8D99-B9AA-28921E480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8743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26AA84-09A8-7843-F51F-11945072B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F1F4C48-634A-C00C-FA81-4DEA4919B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12DF13-D189-BDD7-1879-B94681375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D82889-CD10-DC33-9A0C-59C3CF4D7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DE54A9-18D6-9B98-55AB-4F844364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7CE07C-3996-2D6A-F78A-23623172B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8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7FBC79-7A24-7998-391D-7C9751930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3FBABEE-BB4F-095B-9C3B-086C7BE32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7D13E4D-8B85-4891-1B9D-ECA636EC0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E15995-2620-3B42-92F3-2DB95876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180079-06CD-2145-4B8B-A0E031179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B8D07E-E86A-646D-D53B-04FF4B02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54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57D688-C9DC-BB4A-72DD-905011617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699F9E-D56E-FD1B-A93B-F1F75D490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C78F50-A11A-8CC0-9C59-89CF4F46C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0BE6FF-A3AC-3B98-3DAD-F253EAF9B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23E01-EF63-7B03-25EE-8F226691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33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C774FDB-3B76-B439-1D73-B0860A124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B6E3D5-92B5-7528-CB9E-E1A0E83CC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FD94C5-CE22-5C31-837D-1263B908C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3B93F6-CEB2-5797-2130-0015815A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C89DFB-D223-B21A-F183-F665019C9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5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C56E40E-9FF9-DA6A-4A8D-7AF2330D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A955BF-A6D3-0043-404E-C23BD2645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87B1E1D-93C0-361A-A4AA-305CD49FB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9DC9C7-CF64-48B1-B6AB-B4522488C4F1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4BFF17-1DC5-D74B-E6DA-627A0CE0A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2A095E-99A5-EB1A-D80C-47A308F6F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91322B-8479-4BFF-A593-9EBAF3AEE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42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it.wikipedia.org/wiki/Ubi_solitudinem_faciunt,_pacem_appellant" TargetMode="Externa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t.wikipedia.org/wiki/File:Calgacus.JPG" TargetMode="External"/><Relationship Id="rId5" Type="http://schemas.openxmlformats.org/officeDocument/2006/relationships/hyperlink" Target="https://it.wikipedia.org/wiki/De_vita_et_moribus_Iulii_Agricolae" TargetMode="External"/><Relationship Id="rId10" Type="http://schemas.openxmlformats.org/officeDocument/2006/relationships/image" Target="../media/image19.jpg"/><Relationship Id="rId4" Type="http://schemas.openxmlformats.org/officeDocument/2006/relationships/hyperlink" Target="https://it.wikipedia.org/wiki/Tacito" TargetMode="External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209E700-82CF-AA49-408E-97EE8B7F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724" y="1629305"/>
            <a:ext cx="7476419" cy="342166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68A8C91-8B82-02C0-52E2-0E4632A6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95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26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chermata, cerchio, Carattere&#10;&#10;Il contenuto generato dall'IA potrebbe non essere corretto.">
            <a:extLst>
              <a:ext uri="{FF2B5EF4-FFF2-40B4-BE49-F238E27FC236}">
                <a16:creationId xmlns:a16="http://schemas.microsoft.com/office/drawing/2014/main" id="{73E5B5B4-A803-C2C1-96C3-8DD79F6AF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441" y="388890"/>
            <a:ext cx="9448472" cy="63660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7E192E9-1F6D-A7CB-0C45-8316D0C9D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1" y="103070"/>
            <a:ext cx="947056" cy="132676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AEFE93-1344-1302-58E0-CA2251161688}"/>
              </a:ext>
            </a:extLst>
          </p:cNvPr>
          <p:cNvSpPr txBox="1"/>
          <p:nvPr/>
        </p:nvSpPr>
        <p:spPr>
          <a:xfrm>
            <a:off x="1587942" y="103070"/>
            <a:ext cx="9241971" cy="426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2000" b="1" i="1" kern="1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Secondo i dati ISTAT, la spesa sanitaria per il </a:t>
            </a:r>
            <a:r>
              <a:rPr lang="it-IT" sz="2000" b="1" i="1" kern="10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2024 è ammonta </a:t>
            </a:r>
            <a:r>
              <a:rPr lang="it-IT" sz="2000" b="1" i="1" kern="100" dirty="0">
                <a:solidFill>
                  <a:srgbClr val="EE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€ 185,12 miliardi</a:t>
            </a: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7FF50ED-D614-14B4-AEE1-9C959F93D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080" y="5428164"/>
            <a:ext cx="1487048" cy="136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8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0620024-95C4-94FD-8409-263D34DB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9" y="48641"/>
            <a:ext cx="947056" cy="132676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C431ED3-CA36-8A41-FD7D-A741D5F2A869}"/>
              </a:ext>
            </a:extLst>
          </p:cNvPr>
          <p:cNvSpPr txBox="1"/>
          <p:nvPr/>
        </p:nvSpPr>
        <p:spPr>
          <a:xfrm>
            <a:off x="130629" y="1352390"/>
            <a:ext cx="11930742" cy="550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Partendo da un valore della spesa sanitaria pubblica (</a:t>
            </a:r>
            <a:r>
              <a:rPr lang="it-IT" sz="1600" b="1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ndr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nel 2022) pari a 131,3 miliardi di euro (inclusiva di una quota per ricerca e sviluppo) il valore della produzione interna diretta, indiretta e dell’indotto ad essa ascrivibile è stimata pari a 242 miliardi di euro. 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moltiplicatore della transizione dalla spesa al valore della produzione è pari a 1,84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per ogni euro di spesa sanitaria pubblica investito nel Servizio sanitario viene generato un valore della produzione non distante dal doppio. 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valore aggiunto complessivo creato è pari a 127 miliardi di euro: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7,3% del valore aggiunto totale e il 6,5% del Pil. </a:t>
            </a:r>
            <a:endParaRPr lang="it-IT" sz="16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settori che direttamente e indirettamente beneficiano della spinta della spesa sanitaria pubblica sono: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</a:t>
            </a:r>
            <a:r>
              <a:rPr lang="it-IT" sz="1600" b="1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servizi sanitari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 un valore della produzione pari a 126 miliardi di euro con quasi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1,3 milioni di occupati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it-IT" sz="1600" b="1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settore dell’assistenza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sociale con 8,6 miliardi di valore di produzione e un’occupazione di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180 mila persone, </a:t>
            </a:r>
            <a:endParaRPr lang="it-IT" sz="16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it-IT" sz="1600" b="1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commercio al dettaglio e all’ingrosso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con quasi 9 miliardi di valore di produzione e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oltre 95 mila occupati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it-IT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it-IT" sz="1600" b="1" i="1" u="sng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it-IT" sz="1600" b="1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ervizi qualificati di tipo amministrativo, legale, contabile, di consulenza gestionale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un valore della produzione di oltre 3 miliardi di euro per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oltre 30 mila addetti,</a:t>
            </a:r>
            <a:endParaRPr lang="it-IT" sz="16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it-IT" sz="1600" b="1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servizi di vigilanza e di facility management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3 miliardi di euro di valore della produzione e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quasi 43 mila occupati. </a:t>
            </a:r>
            <a:endParaRPr lang="it-IT" sz="16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generatività della spesa sanitaria pubblica si completa considerando che 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totale delle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imposte dirette e indirette e dei contributi sociali 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ascrivibili al circuito attivato dalla spesa sanitaria pubblica citata è pari ad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oltre 50 miliardi di euro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28 miliardi di imposte dirette e indirette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quasi 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22 miliardi di contributi sociali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relativi ai lavoratori dipendenti coinvolti.</a:t>
            </a:r>
            <a:endParaRPr lang="it-IT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La spinta alla buona occupazione</a:t>
            </a:r>
            <a:r>
              <a:rPr lang="it-IT" sz="1600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Gli occupati interni diretti, indiretti e indotti 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afferenti al meccanismo cumulativo innescato dalla spesa sanitaria pubblica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sono stimati complessivamente in 2,2 milioni di persone, pari all’8,7% degli occupati totali</a:t>
            </a:r>
            <a:endParaRPr lang="it-IT" sz="16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C92DD72-ECB0-4AE4-F488-A3B4DCD6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4" y="-41422"/>
            <a:ext cx="1984978" cy="72431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127497-C583-2CBB-0048-7D0BF3B0537E}"/>
              </a:ext>
            </a:extLst>
          </p:cNvPr>
          <p:cNvSpPr txBox="1"/>
          <p:nvPr/>
        </p:nvSpPr>
        <p:spPr>
          <a:xfrm>
            <a:off x="6330044" y="162516"/>
            <a:ext cx="3124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 dirty="0"/>
              <a:t>Rapporto Fnomceo-Censis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35FE9BF-2C33-C4A8-70B0-6A92B5AC1B46}"/>
              </a:ext>
            </a:extLst>
          </p:cNvPr>
          <p:cNvSpPr txBox="1"/>
          <p:nvPr/>
        </p:nvSpPr>
        <p:spPr>
          <a:xfrm>
            <a:off x="1589314" y="572787"/>
            <a:ext cx="9252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i="1" dirty="0"/>
              <a:t>Il valore economico e sociale del Servizio sanitario italiano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525F41A-4A06-8A53-22A3-1ADBD0D8BB71}"/>
              </a:ext>
            </a:extLst>
          </p:cNvPr>
          <p:cNvSpPr txBox="1"/>
          <p:nvPr/>
        </p:nvSpPr>
        <p:spPr>
          <a:xfrm>
            <a:off x="8327571" y="911341"/>
            <a:ext cx="390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Rapporto Finale  - Roma, 24 ottobre 2023</a:t>
            </a:r>
          </a:p>
        </p:txBody>
      </p:sp>
    </p:spTree>
    <p:extLst>
      <p:ext uri="{BB962C8B-B14F-4D97-AF65-F5344CB8AC3E}">
        <p14:creationId xmlns:p14="http://schemas.microsoft.com/office/powerpoint/2010/main" val="2158479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959AF9ED-7252-1836-BF35-D017F17A40BA}"/>
              </a:ext>
            </a:extLst>
          </p:cNvPr>
          <p:cNvSpPr/>
          <p:nvPr/>
        </p:nvSpPr>
        <p:spPr>
          <a:xfrm>
            <a:off x="491327" y="1909962"/>
            <a:ext cx="11700673" cy="5057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lphaLcPeriod"/>
            </a:pPr>
            <a:r>
              <a:rPr lang="it-IT" sz="2000" b="1" i="1" dirty="0">
                <a:solidFill>
                  <a:srgbClr val="FF0000"/>
                </a:solidFill>
              </a:rPr>
              <a:t>È doveroso continuare a denunciare la ‘dittatura di un’economia che uccide’ </a:t>
            </a:r>
            <a:r>
              <a:rPr lang="it-IT" b="1" i="1" dirty="0">
                <a:solidFill>
                  <a:schemeClr val="tx1"/>
                </a:solidFill>
              </a:rPr>
              <a:t>e </a:t>
            </a:r>
            <a:r>
              <a:rPr lang="it-IT" sz="1600" b="1" i="1" dirty="0">
                <a:solidFill>
                  <a:schemeClr val="tx1"/>
                </a:solidFill>
              </a:rPr>
              <a:t>riconoscere che, mentre i guadagni di pochi crescono esponenzialmente, quelli della maggioranza si collocano sempre più distanti dal benessere di questa minoranza felice</a:t>
            </a:r>
            <a:r>
              <a:rPr lang="it-IT" sz="1600" dirty="0">
                <a:solidFill>
                  <a:schemeClr val="tx1"/>
                </a:solidFill>
              </a:rPr>
              <a:t>”. </a:t>
            </a:r>
          </a:p>
          <a:p>
            <a:pPr marL="228600" indent="-228600">
              <a:buFont typeface="+mj-lt"/>
              <a:buAutoNum type="alphaLcPeriod"/>
            </a:pPr>
            <a:endParaRPr lang="it-IT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it-IT" sz="2000" b="1" i="1" dirty="0">
                <a:solidFill>
                  <a:srgbClr val="FF0000"/>
                </a:solidFill>
              </a:rPr>
              <a:t>Tale squilibrio procede da ideologie che difendono l’autonomia assoluta dei mercati e la speculazione finanziaria. Perciò negano il diritto di controllo degli Stati, incaricati di vigilare per la tutela del bene comune</a:t>
            </a:r>
            <a:r>
              <a:rPr lang="it-IT" sz="2000" b="1" i="1" dirty="0">
                <a:solidFill>
                  <a:schemeClr val="tx1"/>
                </a:solidFill>
              </a:rPr>
              <a:t>. </a:t>
            </a:r>
            <a:r>
              <a:rPr lang="it-IT" sz="1600" b="1" i="1" dirty="0">
                <a:solidFill>
                  <a:schemeClr val="tx1"/>
                </a:solidFill>
              </a:rPr>
              <a:t>Si instaura una nuova tirannia invisibile, a volte virtuale, che impone, in modo unilaterale e implacabile, le sue leggi e le sue regole. </a:t>
            </a:r>
          </a:p>
          <a:p>
            <a:pPr marL="457200" indent="-457200">
              <a:buFont typeface="+mj-lt"/>
              <a:buAutoNum type="alphaLcPeriod"/>
            </a:pPr>
            <a:endParaRPr lang="it-IT" sz="16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lphaLcPeriod"/>
            </a:pPr>
            <a:r>
              <a:rPr lang="it-IT" sz="1600" b="1" i="1" dirty="0">
                <a:solidFill>
                  <a:srgbClr val="FF0000"/>
                </a:solidFill>
              </a:rPr>
              <a:t>Sebbene</a:t>
            </a:r>
            <a:r>
              <a:rPr lang="it-IT" sz="1600" b="1" i="1" dirty="0">
                <a:solidFill>
                  <a:schemeClr val="tx1"/>
                </a:solidFill>
              </a:rPr>
              <a:t> non manchino diverse teorie che tentano di giustificare lo stato attuale delle cose, o di spiegare che la razionalità economica esige da noi di aspettare che le forze invisibili del mercato risolvano tutto, </a:t>
            </a:r>
            <a:r>
              <a:rPr lang="it-IT" sz="2000" b="1" i="1" dirty="0">
                <a:solidFill>
                  <a:srgbClr val="FF0000"/>
                </a:solidFill>
              </a:rPr>
              <a:t>la dignità di ogni persona umana dev’essere rispettata adesso, non domani, </a:t>
            </a:r>
            <a:r>
              <a:rPr lang="it-IT" sz="1600" b="1" i="1" dirty="0">
                <a:solidFill>
                  <a:schemeClr val="tx1"/>
                </a:solidFill>
              </a:rPr>
              <a:t>e la situazione di miseria di tante persone a cui viene negata questa dignità dev’essere un richiamo costante per la nostra coscienza</a:t>
            </a:r>
            <a:r>
              <a:rPr lang="it-IT" sz="1600" dirty="0">
                <a:solidFill>
                  <a:schemeClr val="tx1"/>
                </a:solidFill>
              </a:rPr>
              <a:t>”.</a:t>
            </a:r>
          </a:p>
          <a:p>
            <a:pPr marL="228600" indent="-228600">
              <a:buFont typeface="+mj-lt"/>
              <a:buAutoNum type="alphaLcPeriod"/>
            </a:pPr>
            <a:endParaRPr lang="it-IT" sz="8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lphaLcPeriod"/>
            </a:pPr>
            <a:r>
              <a:rPr lang="it-IT" sz="2000" b="1" i="1" dirty="0">
                <a:solidFill>
                  <a:srgbClr val="FF0000"/>
                </a:solidFill>
              </a:rPr>
              <a:t>Auspico che cresca il numero dei politici capaci di entrare in un autentico dialogo che si orienti efficacemente a sanare le radici profonde e non l’apparenza dei mali del mondo</a:t>
            </a:r>
            <a:r>
              <a:rPr lang="it-IT" sz="2000" b="1" i="1" dirty="0">
                <a:solidFill>
                  <a:schemeClr val="tx1"/>
                </a:solidFill>
              </a:rPr>
              <a:t>, </a:t>
            </a:r>
            <a:r>
              <a:rPr lang="it-IT" sz="1600" b="1" i="1" dirty="0">
                <a:solidFill>
                  <a:schemeClr val="tx1"/>
                </a:solidFill>
              </a:rPr>
              <a:t>perché si tratta di ascoltare il grido di interi popoli, dei popoli più poveri della Terra</a:t>
            </a:r>
            <a:r>
              <a:rPr lang="it-IT" sz="1600" dirty="0">
                <a:solidFill>
                  <a:schemeClr val="tx1"/>
                </a:solidFill>
              </a:rPr>
              <a:t>”. 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5D77AE3-761F-F7E4-2C57-343A7388A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180" y="1183381"/>
            <a:ext cx="6602665" cy="77058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DB6440C-F2C0-B445-D0CD-3E7B7E23B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001" y="1665045"/>
            <a:ext cx="2610214" cy="26673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49DA6FD-F0D8-F40F-8676-AFC843E1C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0643" y="97972"/>
            <a:ext cx="1927813" cy="72400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183EC35-7AF0-9D45-0A0A-279B837D6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0643" y="821973"/>
            <a:ext cx="1981477" cy="200053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F7CDD5A-47BB-29D7-56A5-CEFD2471B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0" y="82328"/>
            <a:ext cx="1219200" cy="1708022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2DCC87B-4E61-3176-4E57-CE3069992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396" y="97972"/>
            <a:ext cx="2749730" cy="710398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0E2CA33E-7318-91B9-2BF5-6B8E357CFB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1678" y="789518"/>
            <a:ext cx="968904" cy="891046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FB0BB4CA-4DC9-8900-F044-7ABBD0C0CE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988" y="54426"/>
            <a:ext cx="2549525" cy="100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5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AFA09FD-3D51-2BFD-C84D-C8E9D6D81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0127"/>
            <a:ext cx="12006943" cy="176561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5AED1ED-B153-4ECD-5F4D-831307B11C10}"/>
              </a:ext>
            </a:extLst>
          </p:cNvPr>
          <p:cNvSpPr/>
          <p:nvPr/>
        </p:nvSpPr>
        <p:spPr>
          <a:xfrm>
            <a:off x="2035629" y="264356"/>
            <a:ext cx="8948056" cy="1404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</a:rPr>
              <a:t>Corte Costituzionale</a:t>
            </a:r>
          </a:p>
          <a:p>
            <a:pPr algn="ctr"/>
            <a:r>
              <a:rPr lang="it-IT" sz="2400" b="1" dirty="0">
                <a:solidFill>
                  <a:schemeClr val="tx1"/>
                </a:solidFill>
              </a:rPr>
              <a:t>Sentenza 195.2024 </a:t>
            </a:r>
          </a:p>
          <a:p>
            <a:pPr algn="ctr"/>
            <a:r>
              <a:rPr lang="it-IT" b="1" dirty="0">
                <a:solidFill>
                  <a:schemeClr val="tx1"/>
                </a:solidFill>
              </a:rPr>
              <a:t>nel giudizio di legittimità costituzionale </a:t>
            </a:r>
            <a:r>
              <a:rPr lang="it-IT" sz="1600" b="1" dirty="0">
                <a:solidFill>
                  <a:schemeClr val="tx1"/>
                </a:solidFill>
              </a:rPr>
              <a:t>promosso da Regione Campania 28.02.2024</a:t>
            </a:r>
          </a:p>
          <a:p>
            <a:pPr algn="ctr"/>
            <a:r>
              <a:rPr lang="it-IT" sz="1600" b="1" dirty="0">
                <a:solidFill>
                  <a:schemeClr val="tx1"/>
                </a:solidFill>
              </a:rPr>
              <a:t>Considerazioni in diritto  -  punto 10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ECC7B5-A9CB-BF42-CF0B-96015ED7FA63}"/>
              </a:ext>
            </a:extLst>
          </p:cNvPr>
          <p:cNvSpPr txBox="1"/>
          <p:nvPr/>
        </p:nvSpPr>
        <p:spPr>
          <a:xfrm>
            <a:off x="642258" y="3803256"/>
            <a:ext cx="11223170" cy="2192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2400" b="1" u="sng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it-IT" sz="2400" b="1" i="1" u="sng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Devono essere prioritariamente ridotte le altre spese indistinte, rispetto a quella che si connota come funzionale a garantire il “fondamentale” diritto alla salute di cui all’art. 32 Cost., che chiama in causa imprescindibili esigenze di tutela anche delle fasce più deboli della popolazione</a:t>
            </a:r>
            <a:r>
              <a:rPr lang="it-IT" sz="2400" b="1" i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non in grado di accedere alla spesa sostenuta direttamente dal cittadino, cosiddetta out of pocket</a:t>
            </a:r>
            <a:r>
              <a:rPr lang="it-IT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  <a:endParaRPr lang="it-IT" sz="2400" kern="100" dirty="0">
              <a:solidFill>
                <a:srgbClr val="00206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A237D5E-F650-05B7-6A67-89914325AFFD}"/>
              </a:ext>
            </a:extLst>
          </p:cNvPr>
          <p:cNvSpPr/>
          <p:nvPr/>
        </p:nvSpPr>
        <p:spPr>
          <a:xfrm>
            <a:off x="2035629" y="6455229"/>
            <a:ext cx="10156371" cy="40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400" b="1" i="1" dirty="0">
                <a:solidFill>
                  <a:schemeClr val="tx1"/>
                </a:solidFill>
              </a:rPr>
              <a:t>F. Fraioli  - La spesa sanitaria è sempre costituzionalmente necessaria - </a:t>
            </a:r>
            <a:r>
              <a:rPr lang="it-IT" sz="1400" i="1" dirty="0">
                <a:solidFill>
                  <a:schemeClr val="tx1"/>
                </a:solidFill>
              </a:rPr>
              <a:t>Quotidiano Sanità 241209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F88CB78-3424-6F91-F8B6-E62FD146B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64771" cy="1631770"/>
          </a:xfrm>
          <a:prstGeom prst="rect">
            <a:avLst/>
          </a:prstGeom>
        </p:spPr>
      </p:pic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B56A1006-A82D-BFC5-C175-E6C418881CD9}"/>
              </a:ext>
            </a:extLst>
          </p:cNvPr>
          <p:cNvCxnSpPr>
            <a:cxnSpLocks/>
          </p:cNvCxnSpPr>
          <p:nvPr/>
        </p:nvCxnSpPr>
        <p:spPr>
          <a:xfrm>
            <a:off x="5301343" y="2286000"/>
            <a:ext cx="6477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36CE79A-6815-232A-0E42-2851A270E64C}"/>
              </a:ext>
            </a:extLst>
          </p:cNvPr>
          <p:cNvCxnSpPr/>
          <p:nvPr/>
        </p:nvCxnSpPr>
        <p:spPr>
          <a:xfrm>
            <a:off x="130629" y="2569028"/>
            <a:ext cx="111360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50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4259680-76A9-C5FB-5736-D3F9DADEA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852" y="0"/>
            <a:ext cx="2404291" cy="216497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7E612EB-5255-8707-C6A3-5E72BED0A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27" y="38100"/>
            <a:ext cx="901880" cy="1263477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92ADDE0A-7FB2-5C2F-74D4-C04606240BD7}"/>
              </a:ext>
            </a:extLst>
          </p:cNvPr>
          <p:cNvSpPr/>
          <p:nvPr/>
        </p:nvSpPr>
        <p:spPr>
          <a:xfrm>
            <a:off x="99857" y="1339677"/>
            <a:ext cx="12092143" cy="5518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b="1" i="1" dirty="0">
                <a:solidFill>
                  <a:schemeClr val="accent4">
                    <a:lumMod val="50000"/>
                  </a:schemeClr>
                </a:solidFill>
              </a:rPr>
              <a:t>a. Aumento del giro di affari e della redditività</a:t>
            </a:r>
            <a:r>
              <a:rPr lang="it-IT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it-IT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it-IT" sz="1600" i="1" dirty="0">
                <a:solidFill>
                  <a:srgbClr val="FF0000"/>
                </a:solidFill>
              </a:rPr>
              <a:t>Le regioni si confermano veicolo politico amministrativo della privatizzazione, </a:t>
            </a:r>
          </a:p>
          <a:p>
            <a:r>
              <a:rPr lang="it-IT" sz="1600" i="1" dirty="0">
                <a:solidFill>
                  <a:schemeClr val="tx1"/>
                </a:solidFill>
              </a:rPr>
              <a:t>che sarà potenziato con la prossima applicazione in sanità di accordi per </a:t>
            </a:r>
            <a:r>
              <a:rPr lang="it-IT" sz="1600" i="1" dirty="0">
                <a:solidFill>
                  <a:srgbClr val="FF0000"/>
                </a:solidFill>
              </a:rPr>
              <a:t>l’autonomia regionale differenziata</a:t>
            </a:r>
            <a:r>
              <a:rPr lang="it-IT" sz="1600" i="1" dirty="0">
                <a:solidFill>
                  <a:schemeClr val="tx1"/>
                </a:solidFill>
              </a:rPr>
              <a:t>. </a:t>
            </a:r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i="1" dirty="0">
                <a:solidFill>
                  <a:schemeClr val="tx1"/>
                </a:solidFill>
              </a:rPr>
              <a:t>Involontariamente sono indicate sintomatologia - spesa privata in crescita più della pubblica - e terapia - </a:t>
            </a:r>
            <a:r>
              <a:rPr lang="it-IT" sz="1600" i="1" dirty="0">
                <a:solidFill>
                  <a:srgbClr val="FF0000"/>
                </a:solidFill>
              </a:rPr>
              <a:t>misure di potenziamento </a:t>
            </a:r>
            <a:r>
              <a:rPr lang="it-IT" sz="1600" i="1" dirty="0">
                <a:solidFill>
                  <a:schemeClr val="tx1"/>
                </a:solidFill>
              </a:rPr>
              <a:t>come in corso di epidemia Covid-19) - indispensabili per il SSN. </a:t>
            </a:r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i="1" dirty="0">
                <a:solidFill>
                  <a:schemeClr val="tx1"/>
                </a:solidFill>
              </a:rPr>
              <a:t>Entrambe sono </a:t>
            </a:r>
            <a:r>
              <a:rPr lang="it-IT" sz="1600" i="1" dirty="0">
                <a:solidFill>
                  <a:srgbClr val="FF0000"/>
                </a:solidFill>
              </a:rPr>
              <a:t>millantate  dal governo </a:t>
            </a:r>
            <a:r>
              <a:rPr lang="it-IT" sz="1600" i="1" dirty="0">
                <a:solidFill>
                  <a:schemeClr val="tx1"/>
                </a:solidFill>
              </a:rPr>
              <a:t>e dalla sua maggioranza assoluta, e troppo tardivamente proposte da un’opposizione impossibilitata ad ottenere risultati nel mero agone parlamentare, e compromessa con attori del mondo assicurativo (</a:t>
            </a:r>
            <a:r>
              <a:rPr lang="it-IT" sz="1600" i="1" dirty="0" err="1">
                <a:solidFill>
                  <a:schemeClr val="tx1"/>
                </a:solidFill>
              </a:rPr>
              <a:t>UniSalute</a:t>
            </a:r>
            <a:r>
              <a:rPr lang="it-IT" sz="1600" i="1" dirty="0">
                <a:solidFill>
                  <a:schemeClr val="tx1"/>
                </a:solidFill>
              </a:rPr>
              <a:t> Unipol, </a:t>
            </a:r>
            <a:r>
              <a:rPr lang="it-IT" sz="1600" i="1" dirty="0" err="1">
                <a:solidFill>
                  <a:schemeClr val="tx1"/>
                </a:solidFill>
              </a:rPr>
              <a:t>Metasalute</a:t>
            </a:r>
            <a:r>
              <a:rPr lang="it-IT" sz="1600" i="1" dirty="0">
                <a:solidFill>
                  <a:schemeClr val="tx1"/>
                </a:solidFill>
              </a:rPr>
              <a:t> ecc..) o del Terzo settore.</a:t>
            </a:r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i="1" dirty="0">
                <a:solidFill>
                  <a:srgbClr val="FF0000"/>
                </a:solidFill>
              </a:rPr>
              <a:t>Le stesse organizzazioni sindacali</a:t>
            </a:r>
            <a:r>
              <a:rPr lang="it-IT" sz="1600" i="1" dirty="0">
                <a:solidFill>
                  <a:schemeClr val="tx1"/>
                </a:solidFill>
              </a:rPr>
              <a:t>, confederali e no, non si pongono l’obbiettivo del </a:t>
            </a:r>
            <a:r>
              <a:rPr lang="it-IT" sz="1600" i="1" dirty="0">
                <a:solidFill>
                  <a:srgbClr val="FF0000"/>
                </a:solidFill>
              </a:rPr>
              <a:t>superamento della copertura assicurativa nei contratti di lavoro, né inseriscono il potenziamento del SSN nel contenzioso generale con il governo</a:t>
            </a:r>
            <a:r>
              <a:rPr lang="it-IT" sz="1600" i="1" dirty="0">
                <a:solidFill>
                  <a:schemeClr val="tx1"/>
                </a:solidFill>
              </a:rPr>
              <a:t>.</a:t>
            </a:r>
            <a:endParaRPr lang="it-IT" sz="1600" dirty="0">
              <a:solidFill>
                <a:schemeClr val="tx1"/>
              </a:solidFill>
            </a:endParaRPr>
          </a:p>
          <a:p>
            <a:pPr lvl="0"/>
            <a:r>
              <a:rPr lang="it-IT" b="1" i="1" dirty="0">
                <a:solidFill>
                  <a:schemeClr val="accent4">
                    <a:lumMod val="50000"/>
                  </a:schemeClr>
                </a:solidFill>
              </a:rPr>
              <a:t>b. Aumento delle “criticità” di carattere macroeconomico e di settore </a:t>
            </a:r>
            <a:endParaRPr lang="it-IT" i="1" dirty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it-IT" b="1" i="1" dirty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it-IT" b="1" i="1" u="sng" dirty="0">
                <a:solidFill>
                  <a:schemeClr val="accent4">
                    <a:lumMod val="50000"/>
                  </a:schemeClr>
                </a:solidFill>
              </a:rPr>
              <a:t>spinte inflattive emerse nel 2022 comprimono la redditività del settore. “</a:t>
            </a:r>
            <a:endParaRPr lang="it-IT" i="1" dirty="0">
              <a:solidFill>
                <a:schemeClr val="accent4">
                  <a:lumMod val="50000"/>
                </a:schemeClr>
              </a:solidFill>
            </a:endParaRPr>
          </a:p>
          <a:p>
            <a:pPr lvl="0"/>
            <a:r>
              <a:rPr lang="it-IT" b="1" i="1" u="sng" dirty="0">
                <a:solidFill>
                  <a:schemeClr val="accent4">
                    <a:lumMod val="50000"/>
                  </a:schemeClr>
                </a:solidFill>
              </a:rPr>
              <a:t>” le liste d’attesa che, insieme a motivi economici, hanno spinto quasi una persona su dieci nel 2024 a rinunciare a prestazioni sanitarie”</a:t>
            </a:r>
            <a:r>
              <a:rPr lang="it-IT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r>
              <a:rPr lang="it-IT" sz="1600" i="1" dirty="0">
                <a:solidFill>
                  <a:schemeClr val="tx1"/>
                </a:solidFill>
              </a:rPr>
              <a:t>La rinuncia alle cure da impoverimento comporta per la sanità privata  una “</a:t>
            </a:r>
            <a:r>
              <a:rPr lang="it-IT" sz="1600" i="1" dirty="0">
                <a:solidFill>
                  <a:srgbClr val="FF0000"/>
                </a:solidFill>
              </a:rPr>
              <a:t>crisi da sovrapproduzione relativa</a:t>
            </a:r>
            <a:r>
              <a:rPr lang="it-IT" sz="1600" i="1" dirty="0">
                <a:solidFill>
                  <a:schemeClr val="tx1"/>
                </a:solidFill>
              </a:rPr>
              <a:t>” !</a:t>
            </a:r>
          </a:p>
          <a:p>
            <a:r>
              <a:rPr lang="it-IT" b="1" i="1" dirty="0">
                <a:solidFill>
                  <a:schemeClr val="accent4">
                    <a:lumMod val="50000"/>
                  </a:schemeClr>
                </a:solidFill>
              </a:rPr>
              <a:t>c. Aumento delle dimensioni e della distribuzione geografica del settore privato</a:t>
            </a:r>
            <a:endParaRPr lang="it-IT" i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it-IT" sz="1600" i="1" dirty="0">
                <a:solidFill>
                  <a:schemeClr val="tx1"/>
                </a:solidFill>
              </a:rPr>
              <a:t>A fronte del flagello dell’autonomia regionale differenziata la </a:t>
            </a:r>
            <a:r>
              <a:rPr lang="it-IT" sz="1600" i="1" dirty="0">
                <a:solidFill>
                  <a:srgbClr val="FF0000"/>
                </a:solidFill>
              </a:rPr>
              <a:t>sanità privata va organizzandosi su base “poli regionale”, in un evidente trend verso reti sanitarie private nazionali diffuse, modello Lombardia</a:t>
            </a:r>
            <a:r>
              <a:rPr lang="it-IT" sz="1600" i="1" dirty="0">
                <a:solidFill>
                  <a:schemeClr val="tx1"/>
                </a:solidFill>
              </a:rPr>
              <a:t>.</a:t>
            </a:r>
            <a:endParaRPr lang="it-IT" sz="1600" dirty="0">
              <a:solidFill>
                <a:schemeClr val="tx1"/>
              </a:solidFill>
            </a:endParaRPr>
          </a:p>
          <a:p>
            <a:pPr lvl="0"/>
            <a:r>
              <a:rPr lang="it-IT" b="1" i="1" dirty="0">
                <a:solidFill>
                  <a:schemeClr val="accent4">
                    <a:lumMod val="50000"/>
                  </a:schemeClr>
                </a:solidFill>
              </a:rPr>
              <a:t>d. Aumento degli organici </a:t>
            </a:r>
            <a:endParaRPr lang="it-IT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it-IT" sz="1600" i="1" dirty="0">
                <a:solidFill>
                  <a:schemeClr val="tx1"/>
                </a:solidFill>
              </a:rPr>
              <a:t>Conferma della necessità di </a:t>
            </a:r>
            <a:r>
              <a:rPr lang="it-IT" sz="1600" i="1" dirty="0">
                <a:solidFill>
                  <a:srgbClr val="FF0000"/>
                </a:solidFill>
              </a:rPr>
              <a:t>incrementare le retribuzioni, e di rispettare gli accordi contrattuali sugli orari di lavoro </a:t>
            </a:r>
            <a:r>
              <a:rPr lang="it-IT" sz="1600" i="1" dirty="0">
                <a:solidFill>
                  <a:schemeClr val="tx1"/>
                </a:solidFill>
              </a:rPr>
              <a:t>nel privato come nel pubblico.</a:t>
            </a:r>
            <a:endParaRPr lang="it-IT" sz="16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0EABC50-1C96-0B2E-3FB2-345BA4BF3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054" y="-25640"/>
            <a:ext cx="6083333" cy="136531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DF0AAF8-3D66-0859-AE4B-90A01C415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1218" y="996734"/>
            <a:ext cx="1676634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8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D03E-EA21-D5A4-9E4F-1BA547128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3EEED869-3B29-AE12-D6EA-CD9571463D9D}"/>
              </a:ext>
            </a:extLst>
          </p:cNvPr>
          <p:cNvSpPr/>
          <p:nvPr/>
        </p:nvSpPr>
        <p:spPr>
          <a:xfrm>
            <a:off x="99857" y="1339677"/>
            <a:ext cx="12092143" cy="5518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it-IT" sz="1600" dirty="0">
              <a:solidFill>
                <a:schemeClr val="tx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DFED2A6-2C20-1ADA-DE16-3D5340AF3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706" y="0"/>
            <a:ext cx="1616437" cy="14555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767B791-81E3-1883-97AF-96EC7F8E8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27" y="38100"/>
            <a:ext cx="901880" cy="1263477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2AB650E-6937-170F-4B28-C4AC87AFB36A}"/>
              </a:ext>
            </a:extLst>
          </p:cNvPr>
          <p:cNvSpPr/>
          <p:nvPr/>
        </p:nvSpPr>
        <p:spPr>
          <a:xfrm>
            <a:off x="1358153" y="212639"/>
            <a:ext cx="859267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Sottofinanziamento del FSN e confronti OCSE per attacco neoliberista alla 883/78 (SSN)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BF9DC4-7E13-3574-B0FA-DA8B4D48303C}"/>
              </a:ext>
            </a:extLst>
          </p:cNvPr>
          <p:cNvSpPr txBox="1"/>
          <p:nvPr/>
        </p:nvSpPr>
        <p:spPr>
          <a:xfrm>
            <a:off x="1" y="1370331"/>
            <a:ext cx="12012172" cy="5449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 i </a:t>
            </a:r>
            <a:r>
              <a:rPr lang="it-IT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Paesi OCSE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l’</a:t>
            </a:r>
            <a:r>
              <a:rPr lang="it-IT" sz="1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’Italia è al di sotto della media sia in termini pro-capite con $4,8mila, che in rapporto al PIL (8,4%). </a:t>
            </a:r>
            <a:endParaRPr lang="it-IT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 i 6 mld aggiuntivi FSN  (+ 2,2 </a:t>
            </a:r>
            <a:r>
              <a:rPr lang="it-IT" sz="1600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?)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per il 2026 sul 2025 promessi dal Ministro Schillaci e gli oltre 70/75 mld l’anno per eguagliare la spesa pubblica pro-capite della Francia e della Germania, esiste un evidente gap.</a:t>
            </a:r>
            <a:endParaRPr lang="it-IT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Tale gap è utilizzato dai neoliberisti, (cfr.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20° Rapporto Crea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per suggerire che “l’intervento pubblico deve allargare i suoi confini, </a:t>
            </a:r>
            <a:r>
              <a:rPr lang="it-IT" sz="1600" b="1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rinunciando ad arroccarsi sull’idea di una posizione egemonica del servizio pubblico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occupandosi della governance di tutto il sistema sanitario, compresa la (rilevante) quota di servizi sanitari oggi classificati come sanità privata”.</a:t>
            </a:r>
            <a:endParaRPr lang="it-IT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tal fine un documento del </a:t>
            </a: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CNEL del 25.02.02,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redatto anche con il concorso di tecnici PD neoliberisti, indica non esistere alternativa al finanziamento privato, 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suggerisce la “</a:t>
            </a:r>
            <a:r>
              <a:rPr lang="it-IT" sz="1600" b="1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co-programmazione pubblico privato in sanità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”,</a:t>
            </a:r>
            <a:r>
              <a:rPr lang="it-IT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eufemismo per indicare un ruolo più incisivo del capitalismo sanitario professionale, imprenditoriale e finanziario, addirittura nella pianificazione nazionale e nella destinazione del Fondo Sanitario Nazionale.</a:t>
            </a:r>
            <a:endParaRPr lang="it-IT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seguire  il presidente della Lombardia A. Fontana ha proposto di definire una riforma del SSN, cioè il superamento della 833/78, alla Conferenza delle Regioni!!</a:t>
            </a:r>
          </a:p>
          <a:p>
            <a:pPr marL="457200" algn="just">
              <a:lnSpc>
                <a:spcPct val="115000"/>
              </a:lnSpc>
            </a:pPr>
            <a:r>
              <a:rPr lang="it-IT" sz="16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 delineandosi così una iniziativa politica neoliberista, veicolata tramite l’autonomismo regionale, per il superamento/negazione della</a:t>
            </a:r>
            <a:endParaRPr lang="it-IT" sz="1600" b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833/78, quindi dell’universalismo e del SSN.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PS 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L’ANAAO  (25.10.04</a:t>
            </a:r>
            <a:r>
              <a:rPr lang="it-IT" sz="1600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al grido di «il modello aziendale è fallito» rivendica 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maggiore </a:t>
            </a:r>
            <a:r>
              <a:rPr lang="it-IT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flessibilità nei rapporti di lavoro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(part-time, incarichi mirati, coinvolgimento di specializzandi e pensionati con contratti specifici); e </a:t>
            </a:r>
            <a:r>
              <a:rPr lang="it-IT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regole sulla libera professione, «più flessibili 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DDL Semplificazioni (Senato 25.10.09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privatizza la sanità territoriale con  ulteriori competenze delle Farmacie dei Servizi  (private  e </a:t>
            </a:r>
            <a:r>
              <a:rPr lang="it-IT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multinazionalizzantesi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5050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BDB1A054-AA65-3853-5841-C132F7E27C77}"/>
              </a:ext>
            </a:extLst>
          </p:cNvPr>
          <p:cNvSpPr/>
          <p:nvPr/>
        </p:nvSpPr>
        <p:spPr>
          <a:xfrm>
            <a:off x="685801" y="2245658"/>
            <a:ext cx="10932458" cy="4329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29D2E7E-3C31-44A2-02E9-E7D97E56CA25}"/>
              </a:ext>
            </a:extLst>
          </p:cNvPr>
          <p:cNvSpPr txBox="1"/>
          <p:nvPr/>
        </p:nvSpPr>
        <p:spPr>
          <a:xfrm>
            <a:off x="0" y="1455542"/>
            <a:ext cx="11842377" cy="5822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buNone/>
            </a:pP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proposta del PD del 25.05, sempre che sia perseguita nei fatti politico amministrativi, di dotare il FSN in cinque anni sino al 7,5% del Pil è incongruente con l’obbiettivo di salvare il SSN. Il suo gradualismo non tiene conto che:</a:t>
            </a:r>
          </a:p>
          <a:p>
            <a:pPr marL="457200" algn="just">
              <a:lnSpc>
                <a:spcPct val="115000"/>
              </a:lnSpc>
              <a:buNone/>
            </a:pPr>
            <a:endParaRPr lang="it-IT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è </a:t>
            </a:r>
            <a:r>
              <a:rPr lang="it-IT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ingravescente l’impatto del sottofinanziamento sul SSN </a:t>
            </a: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delle remunerazioni del personale, che già oggi, per pareggiare l’inflazione del 17% tra il 2019 ed il 2025, e diventare premianti, dovrebbero arrivare ad incrementi almeno del 20/25%.</a:t>
            </a:r>
          </a:p>
          <a:p>
            <a:pPr marL="285750" lvl="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it-IT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it-IT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 </a:t>
            </a:r>
            <a:r>
              <a:rPr lang="it-IT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SSN funziona in tutte le regioni con piante organiche “scoperte</a:t>
            </a: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e con </a:t>
            </a:r>
            <a:r>
              <a:rPr lang="it-IT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strutture molto sottodimensionate</a:t>
            </a: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it-IT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(gli standards dei D.M.70/15 e 77/22 sono figli, tecnicamente obsoleti, dell’“austerity”  si che l’attuale architettura del SSN è sottodimensionata.)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it-IT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u="sng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percentuale sul PIL come criterio di finanziamento è </a:t>
            </a:r>
            <a:r>
              <a:rPr lang="it-IT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meccanicistica  </a:t>
            </a:r>
            <a:r>
              <a:rPr lang="it-IT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 rischi sia di “razionamenti” che di sprechi.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l’attuale stasi del finanziamento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conto capitale del SSN, espresso dal clamoroso ritardo nell’utilizzo dei già sottodimensionati circa 20 mld del PNRR e spia dell’incapacità delle regioni di “mettere a terra” investimenti, </a:t>
            </a:r>
            <a:r>
              <a:rPr lang="it-IT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contrasta con l’aumento dei flussi finanziari per investimento nel settore privato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li utilizza per “upgrade” tecnologico, contenimento dei costi ed espansione della rete erogativa e del giro di affari.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“Concentrazione di capitali” e “consolidamento” si registrano anche nel settore assicurativo sanitario, proattivo preludio all'allargamento per legge dell'assicurazione sanitaria volontaria o indotta dall'incentivazione.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sfugga l’attuale iniziativa di acquisto di Assicurazioni Generali da parte di MPS, sostenuta da Governo e del Gruppo L. Caltagirone (finanziere di </a:t>
            </a:r>
            <a:r>
              <a:rPr lang="it-I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FdI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endParaRPr lang="it-I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216FE2-186B-0833-225A-EC4E994EB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3271" cy="116736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7508724-35C2-1702-CC6D-467FD5748C6E}"/>
              </a:ext>
            </a:extLst>
          </p:cNvPr>
          <p:cNvSpPr/>
          <p:nvPr/>
        </p:nvSpPr>
        <p:spPr>
          <a:xfrm>
            <a:off x="1358153" y="212639"/>
            <a:ext cx="859267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solidFill>
                <a:srgbClr val="FF00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0608B86-D814-49EB-AEB3-191709EFF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5706" y="0"/>
            <a:ext cx="1616437" cy="145554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A46BEA47-C1CF-B227-E44A-6AAD9DD71B2C}"/>
              </a:ext>
            </a:extLst>
          </p:cNvPr>
          <p:cNvSpPr/>
          <p:nvPr/>
        </p:nvSpPr>
        <p:spPr>
          <a:xfrm>
            <a:off x="2554941" y="126480"/>
            <a:ext cx="641424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Proposte (?) Pd  </a:t>
            </a:r>
          </a:p>
          <a:p>
            <a:pPr algn="ctr"/>
            <a:r>
              <a:rPr lang="it-IT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Gradualismo  e caratteristiche del SSN </a:t>
            </a:r>
          </a:p>
        </p:txBody>
      </p:sp>
    </p:spTree>
    <p:extLst>
      <p:ext uri="{BB962C8B-B14F-4D97-AF65-F5344CB8AC3E}">
        <p14:creationId xmlns:p14="http://schemas.microsoft.com/office/powerpoint/2010/main" val="3246902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740EE-74CD-DA02-F857-1FF43707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603CC44D-458E-80FF-872B-F8D4FE7F81D7}"/>
              </a:ext>
            </a:extLst>
          </p:cNvPr>
          <p:cNvSpPr/>
          <p:nvPr/>
        </p:nvSpPr>
        <p:spPr>
          <a:xfrm>
            <a:off x="99857" y="1339677"/>
            <a:ext cx="12092143" cy="5518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it-IT" sz="1600" dirty="0">
              <a:solidFill>
                <a:schemeClr val="tx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28C383A-0F58-4F7A-D9CB-515BDCA4A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5706" y="0"/>
            <a:ext cx="1616437" cy="14555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9E7AB8B-C710-1DD0-2783-35D519519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27" y="38100"/>
            <a:ext cx="901880" cy="1263477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9B80B27-967C-06FF-342F-8D13759D9C73}"/>
              </a:ext>
            </a:extLst>
          </p:cNvPr>
          <p:cNvSpPr/>
          <p:nvPr/>
        </p:nvSpPr>
        <p:spPr>
          <a:xfrm>
            <a:off x="1358153" y="212639"/>
            <a:ext cx="859267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Sottofinanziamento neoliberista del FSN</a:t>
            </a:r>
          </a:p>
          <a:p>
            <a:pPr algn="ctr"/>
            <a:r>
              <a:rPr lang="it-IT" sz="3200" b="1" dirty="0">
                <a:solidFill>
                  <a:srgbClr val="FF0000"/>
                </a:solidFill>
              </a:rPr>
              <a:t>Alternative per il Bilancio 2026 e seguenti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9F616A-7C1C-141D-2E03-019B234E8759}"/>
              </a:ext>
            </a:extLst>
          </p:cNvPr>
          <p:cNvSpPr txBox="1"/>
          <p:nvPr/>
        </p:nvSpPr>
        <p:spPr>
          <a:xfrm>
            <a:off x="79971" y="1455542"/>
            <a:ext cx="1201217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qualsiasi caso non si salva il SSN senza :</a:t>
            </a:r>
          </a:p>
          <a:p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fiscalità progressiva,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seria lotta all’evasione fiscale,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ridefinizione delle poste di Bilancio (es. meno armi, + spesa sociale) 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 anche il ricorso a Cassa Depositi e Prestiti, che dispone di oltre 200 mld derivanti dal risparmio postale di oltre 22 milioni di cittadini.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it-IT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Sembra caduto nel vuoto del governo, dell’opposizione e delle rivendicazioni sindacali, l’importantissimo </a:t>
            </a:r>
            <a:r>
              <a:rPr lang="it-IT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Rapporto </a:t>
            </a:r>
            <a:r>
              <a:rPr lang="it-IT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FnomCeo</a:t>
            </a:r>
            <a:r>
              <a:rPr lang="it-IT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Censis del 2023, 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segnala straordinari </a:t>
            </a:r>
            <a:r>
              <a:rPr lang="it-IT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impatti positivi sull’economia italiana dei finanziamenti del SSN in termini di PIL ed occupazione, stimati  </a:t>
            </a:r>
            <a:r>
              <a:rPr lang="it-IT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(nel 2022) </a:t>
            </a:r>
            <a:r>
              <a:rPr lang="it-IT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1,85 euro per 1 euro di investimento e 2,2 milioni di nuovi posti di lavoro </a:t>
            </a:r>
          </a:p>
          <a:p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 l’altro tutto qui, sugli investimenti, si gioca la competizione tra SSN pubblico e Sanità privata finanziarizzata, anche da player internazionali.</a:t>
            </a:r>
            <a:endParaRPr lang="it-IT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57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A39E0FFC-5EC1-446B-443A-9827FB4EC293}"/>
              </a:ext>
            </a:extLst>
          </p:cNvPr>
          <p:cNvSpPr/>
          <p:nvPr/>
        </p:nvSpPr>
        <p:spPr>
          <a:xfrm>
            <a:off x="97971" y="1936775"/>
            <a:ext cx="11996058" cy="4446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i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Calgago</a:t>
            </a:r>
            <a:r>
              <a:rPr lang="it-IT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: «U</a:t>
            </a:r>
            <a:r>
              <a:rPr lang="it-IT" sz="2400" b="1" i="1" u="sng" dirty="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 </a:t>
            </a:r>
            <a:r>
              <a:rPr lang="it-IT" sz="2400" b="1" i="1" u="sng" dirty="0" err="1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solitudinem</a:t>
            </a:r>
            <a:r>
              <a:rPr lang="it-IT" sz="2400" b="1" i="1" u="sng" dirty="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sz="2400" b="1" i="1" u="sng" dirty="0" err="1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faciunt</a:t>
            </a:r>
            <a:r>
              <a:rPr lang="it-IT" sz="2400" b="1" i="1" u="sng" dirty="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it-IT" sz="2400" b="1" i="1" u="sng" dirty="0" err="1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pacem</a:t>
            </a:r>
            <a:r>
              <a:rPr lang="it-IT" sz="2400" b="1" i="1" u="sng" dirty="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sz="2400" b="1" i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appellant</a:t>
            </a:r>
            <a:r>
              <a:rPr lang="it-IT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it-IT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«(omissis)</a:t>
            </a:r>
          </a:p>
          <a:p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Ogni volta Razziatori del mondo, adesso che la loro sete di universale saccheggio ha reso esausta la terra, vanno a cercare anche in mare: </a:t>
            </a:r>
          </a:p>
          <a:p>
            <a:pPr algn="ctr"/>
            <a:r>
              <a:rPr lang="it-IT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avidi se il nemico è ricco, arroganti se povero, </a:t>
            </a:r>
          </a:p>
          <a:p>
            <a:pPr algn="ctr"/>
            <a:r>
              <a:rPr lang="it-IT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gente che né l'oriente né l'occidente possono saziare. </a:t>
            </a:r>
          </a:p>
          <a:p>
            <a:pPr algn="ctr"/>
            <a:r>
              <a:rPr lang="it-IT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Loro bramano possedere con uguale smania ricchezze e miseria</a:t>
            </a:r>
            <a:r>
              <a:rPr 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it-IT" sz="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Rubano, massacrano, rapinano e, con falso nome, lo chiamano impero. </a:t>
            </a:r>
          </a:p>
          <a:p>
            <a:pPr algn="ctr"/>
            <a:r>
              <a:rPr lang="it-IT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Ubi solitudinem faciunt, pacem appella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Fanno il deserto, e lo chiamano pace</a:t>
            </a:r>
            <a:r>
              <a:rPr lang="it-IT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</a:p>
          <a:p>
            <a:pPr algn="r"/>
            <a:r>
              <a:rPr lang="it-IT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Tacit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Tacito</a:t>
            </a:r>
            <a:r>
              <a:rPr lang="it-IT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it-IT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De vita et moribus Iulii Agricola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Agricola</a:t>
            </a:r>
            <a:r>
              <a:rPr lang="it-IT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30)</a:t>
            </a:r>
          </a:p>
          <a:p>
            <a:pPr algn="r"/>
            <a:endParaRPr lang="it-IT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 descr="Immagine che contiene schizzo, cavallo, disegno, carrello&#10;&#10;Il contenuto generato dall'IA potrebbe non essere corretto.">
            <a:hlinkClick r:id="rId6"/>
            <a:extLst>
              <a:ext uri="{FF2B5EF4-FFF2-40B4-BE49-F238E27FC236}">
                <a16:creationId xmlns:a16="http://schemas.microsoft.com/office/drawing/2014/main" id="{409C0713-7D0D-9380-08A6-90C7C37B8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559" y="0"/>
            <a:ext cx="237744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0B3BEC6-4C21-E1AD-74C7-58B3CC3F2B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0"/>
            <a:ext cx="1382486" cy="19367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8413CDF-68DE-D160-AAA9-76FAFC25C8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7196" y="0"/>
            <a:ext cx="5522797" cy="914400"/>
          </a:xfrm>
          <a:prstGeom prst="rect">
            <a:avLst/>
          </a:prstGeom>
        </p:spPr>
      </p:pic>
      <p:pic>
        <p:nvPicPr>
          <p:cNvPr id="11" name="Immagine 10" descr="Immagine che contiene testo, Viso umano, uomo, vestiti&#10;&#10;Il contenuto generato dall'IA potrebbe non essere corretto.">
            <a:extLst>
              <a:ext uri="{FF2B5EF4-FFF2-40B4-BE49-F238E27FC236}">
                <a16:creationId xmlns:a16="http://schemas.microsoft.com/office/drawing/2014/main" id="{128F3702-FD00-4517-4001-C5B87D1DA6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232" y="0"/>
            <a:ext cx="2579327" cy="20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1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590B5-2A81-81A3-999B-E8CC41D6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3782DD6-338D-EFD0-A235-351F768A3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513" y="123234"/>
            <a:ext cx="7223171" cy="330576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329CBF8-BC06-A12B-C4DC-228368668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895297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242794A-7AFC-CFA9-56F6-B6302D40B24D}"/>
              </a:ext>
            </a:extLst>
          </p:cNvPr>
          <p:cNvSpPr/>
          <p:nvPr/>
        </p:nvSpPr>
        <p:spPr>
          <a:xfrm>
            <a:off x="6419764" y="3765176"/>
            <a:ext cx="4719916" cy="1896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>
                <a:solidFill>
                  <a:schemeClr val="accent4">
                    <a:lumMod val="50000"/>
                  </a:schemeClr>
                </a:solidFill>
              </a:rPr>
              <a:t>Grazie </a:t>
            </a:r>
          </a:p>
          <a:p>
            <a:pPr algn="ctr"/>
            <a:r>
              <a:rPr lang="it-IT" b="1" dirty="0">
                <a:solidFill>
                  <a:schemeClr val="accent4">
                    <a:lumMod val="50000"/>
                  </a:schemeClr>
                </a:solidFill>
              </a:rPr>
              <a:t>della</a:t>
            </a: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it-IT" sz="4400" b="1" dirty="0">
                <a:solidFill>
                  <a:schemeClr val="accent4">
                    <a:lumMod val="50000"/>
                  </a:schemeClr>
                </a:solidFill>
              </a:rPr>
              <a:t>Attenzione</a:t>
            </a:r>
          </a:p>
        </p:txBody>
      </p:sp>
    </p:spTree>
    <p:extLst>
      <p:ext uri="{BB962C8B-B14F-4D97-AF65-F5344CB8AC3E}">
        <p14:creationId xmlns:p14="http://schemas.microsoft.com/office/powerpoint/2010/main" val="39582278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1896</Words>
  <Application>Microsoft Office PowerPoint</Application>
  <PresentationFormat>Widescreen</PresentationFormat>
  <Paragraphs>98</Paragraphs>
  <Slides>11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Gianluigi Trianni</dc:creator>
  <cp:lastModifiedBy>Gianluigi Trianni</cp:lastModifiedBy>
  <cp:revision>1</cp:revision>
  <dcterms:created xsi:type="dcterms:W3CDTF">2025-10-12T08:25:48Z</dcterms:created>
  <dcterms:modified xsi:type="dcterms:W3CDTF">2025-10-14T06:26:38Z</dcterms:modified>
</cp:coreProperties>
</file>